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3.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4.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theme/theme5.xml" ContentType="application/vnd.openxmlformats-officedocument.theme+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theme/theme6.xml" ContentType="application/vnd.openxmlformats-officedocument.theme+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theme/theme7.xml" ContentType="application/vnd.openxmlformats-officedocument.theme+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theme/theme8.xml" ContentType="application/vnd.openxmlformats-officedocument.theme+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theme/theme9.xml" ContentType="application/vnd.openxmlformats-officedocument.theme+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theme/theme10.xml" ContentType="application/vnd.openxmlformats-officedocument.theme+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theme/theme11.xml" ContentType="application/vnd.openxmlformats-officedocument.theme+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theme/theme12.xml" ContentType="application/vnd.openxmlformats-officedocument.theme+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theme/theme13.xml" ContentType="application/vnd.openxmlformats-officedocument.theme+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theme/theme14.xml" ContentType="application/vnd.openxmlformats-officedocument.theme+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theme/theme15.xml" ContentType="application/vnd.openxmlformats-officedocument.theme+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theme/theme16.xml" ContentType="application/vnd.openxmlformats-officedocument.theme+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41" r:id="rId5"/>
    <p:sldMasterId id="2147483779" r:id="rId6"/>
    <p:sldMasterId id="2147483817" r:id="rId7"/>
    <p:sldMasterId id="2147483855" r:id="rId8"/>
    <p:sldMasterId id="2147483893" r:id="rId9"/>
    <p:sldMasterId id="2147483931" r:id="rId10"/>
    <p:sldMasterId id="2147483969" r:id="rId11"/>
    <p:sldMasterId id="2147484007" r:id="rId12"/>
    <p:sldMasterId id="2147484045" r:id="rId13"/>
    <p:sldMasterId id="2147484083" r:id="rId14"/>
    <p:sldMasterId id="2147484121" r:id="rId15"/>
    <p:sldMasterId id="2147484159" r:id="rId16"/>
    <p:sldMasterId id="2147484197" r:id="rId17"/>
    <p:sldMasterId id="2147484235" r:id="rId18"/>
    <p:sldMasterId id="2147484273" r:id="rId19"/>
    <p:sldMasterId id="2147484311" r:id="rId20"/>
  </p:sldMasterIdLst>
  <p:notesMasterIdLst>
    <p:notesMasterId r:id="rId38"/>
  </p:notesMasterIdLst>
  <p:handoutMasterIdLst>
    <p:handoutMasterId r:id="rId39"/>
  </p:handoutMasterIdLst>
  <p:sldIdLst>
    <p:sldId id="269" r:id="rId21"/>
    <p:sldId id="272" r:id="rId22"/>
    <p:sldId id="267" r:id="rId23"/>
    <p:sldId id="268" r:id="rId24"/>
    <p:sldId id="270" r:id="rId25"/>
    <p:sldId id="256" r:id="rId26"/>
    <p:sldId id="257" r:id="rId27"/>
    <p:sldId id="262" r:id="rId28"/>
    <p:sldId id="273" r:id="rId29"/>
    <p:sldId id="260" r:id="rId30"/>
    <p:sldId id="258" r:id="rId31"/>
    <p:sldId id="263" r:id="rId32"/>
    <p:sldId id="276" r:id="rId33"/>
    <p:sldId id="277" r:id="rId34"/>
    <p:sldId id="280" r:id="rId35"/>
    <p:sldId id="279" r:id="rId36"/>
    <p:sldId id="278" r:id="rId3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18" userDrawn="1">
          <p15:clr>
            <a:srgbClr val="A4A3A4"/>
          </p15:clr>
        </p15:guide>
        <p15:guide id="2" orient="horz" pos="2160">
          <p15:clr>
            <a:srgbClr val="A4A3A4"/>
          </p15:clr>
        </p15:guide>
        <p15:guide id="3" orient="horz" pos="103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678E47F-1779-0FF6-17F0-AC2E3CB82479}" name="Wilco de Vries" initials="WdV" userId="S::wilco.de.vries@rivm.nl::416cfd4d-eed3-4ca7-9e16-06bf70d0cead" providerId="AD"/>
  <p188:author id="{D77ACEB6-BB69-9CED-AE68-FB34C27657D5}" name="Paul Ruyssenaars" initials="PR" userId="S::paul.ruyssenaars@rivm.nl::d8a97db5-4f90-49d8-a8a2-bdd2bd3ce2f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Arnout Drenthel" initials="AD [7]" lastIdx="1" clrIdx="6"/>
  <p:cmAuthor id="1" name="Arnout Drenthel" initials="AD" lastIdx="1" clrIdx="0"/>
  <p:cmAuthor id="8" name="Arnout Drenthel" initials="AD [8]" lastIdx="1" clrIdx="7"/>
  <p:cmAuthor id="2" name="Arnout Drenthel" initials="AD [2]" lastIdx="1" clrIdx="1"/>
  <p:cmAuthor id="9" name="Arnout Drenthel" initials="AD [9]" lastIdx="1" clrIdx="8"/>
  <p:cmAuthor id="3" name="Arnout Drenthel" initials="AD [3]" lastIdx="1" clrIdx="2"/>
  <p:cmAuthor id="4" name="Arnout Drenthel" initials="AD [4]" lastIdx="1" clrIdx="3"/>
  <p:cmAuthor id="5" name="Arnout Drenthel" initials="AD [5]" lastIdx="1" clrIdx="4"/>
  <p:cmAuthor id="6" name="Arnout Drenthel" initials="AD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Stijl, thema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71" autoAdjust="0"/>
    <p:restoredTop sz="94341" autoAdjust="0"/>
  </p:normalViewPr>
  <p:slideViewPr>
    <p:cSldViewPr snapToGrid="0">
      <p:cViewPr varScale="1">
        <p:scale>
          <a:sx n="107" d="100"/>
          <a:sy n="107" d="100"/>
        </p:scale>
        <p:origin x="522" y="108"/>
      </p:cViewPr>
      <p:guideLst>
        <p:guide pos="518"/>
        <p:guide orient="horz" pos="2160"/>
        <p:guide orient="horz" pos="1036"/>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5224"/>
    </p:cViewPr>
  </p:sorterViewPr>
  <p:notesViewPr>
    <p:cSldViewPr snapToGrid="0">
      <p:cViewPr varScale="1">
        <p:scale>
          <a:sx n="105" d="100"/>
          <a:sy n="105" d="100"/>
        </p:scale>
        <p:origin x="3016"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6.xml"/><Relationship Id="rId39" Type="http://schemas.openxmlformats.org/officeDocument/2006/relationships/handoutMaster" Target="handoutMasters/handoutMaster1.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commentAuthors" Target="commentAuthor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1.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notesMaster" Target="notesMasters/notesMaster1.xml"/><Relationship Id="rId20" Type="http://schemas.openxmlformats.org/officeDocument/2006/relationships/slideMaster" Target="slideMasters/slideMaster17.xml"/><Relationship Id="rId4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55AE25-902F-46CE-9C6E-904CA4171EA4}" type="doc">
      <dgm:prSet loTypeId="urn:microsoft.com/office/officeart/2005/8/layout/process4" loCatId="process" qsTypeId="urn:microsoft.com/office/officeart/2005/8/quickstyle/simple4" qsCatId="simple" csTypeId="urn:microsoft.com/office/officeart/2005/8/colors/colorful5" csCatId="colorful" phldr="1"/>
      <dgm:spPr/>
      <dgm:t>
        <a:bodyPr/>
        <a:lstStyle/>
        <a:p>
          <a:endParaRPr lang="en-US"/>
        </a:p>
      </dgm:t>
    </dgm:pt>
    <dgm:pt modelId="{5AA2EF3A-784A-45D7-9433-2B0A5DCFFE89}">
      <dgm:prSet/>
      <dgm:spPr>
        <a:solidFill>
          <a:schemeClr val="bg2">
            <a:lumMod val="50000"/>
          </a:schemeClr>
        </a:solidFill>
      </dgm:spPr>
      <dgm:t>
        <a:bodyPr/>
        <a:lstStyle/>
        <a:p>
          <a:pPr rtl="0"/>
          <a:r>
            <a:rPr lang="nl-NL" baseline="0" dirty="0">
              <a:solidFill>
                <a:schemeClr val="tx1"/>
              </a:solidFill>
            </a:rPr>
            <a:t>In 2020-2021 verschillende bijeenkomsten met themagroep </a:t>
          </a:r>
          <a:r>
            <a:rPr lang="nl-NL" baseline="0" dirty="0" err="1">
              <a:solidFill>
                <a:schemeClr val="tx1"/>
              </a:solidFill>
            </a:rPr>
            <a:t>hoogblootgestelden</a:t>
          </a:r>
          <a:r>
            <a:rPr lang="nl-NL" baseline="0" dirty="0">
              <a:solidFill>
                <a:schemeClr val="tx1"/>
              </a:solidFill>
            </a:rPr>
            <a:t>.</a:t>
          </a:r>
          <a:endParaRPr lang="en-US" baseline="0" dirty="0">
            <a:solidFill>
              <a:schemeClr val="tx1"/>
            </a:solidFill>
          </a:endParaRPr>
        </a:p>
      </dgm:t>
    </dgm:pt>
    <dgm:pt modelId="{1FA0C330-C979-4464-B02F-08BFC042E37B}" type="parTrans" cxnId="{BA9D55DB-2923-4E2C-AECC-7B3B610BA49F}">
      <dgm:prSet/>
      <dgm:spPr/>
      <dgm:t>
        <a:bodyPr/>
        <a:lstStyle/>
        <a:p>
          <a:endParaRPr lang="en-US"/>
        </a:p>
      </dgm:t>
    </dgm:pt>
    <dgm:pt modelId="{93DB956C-CA7C-4161-A5C7-D82243C3B411}" type="sibTrans" cxnId="{BA9D55DB-2923-4E2C-AECC-7B3B610BA49F}">
      <dgm:prSet/>
      <dgm:spPr/>
      <dgm:t>
        <a:bodyPr/>
        <a:lstStyle/>
        <a:p>
          <a:endParaRPr lang="en-US"/>
        </a:p>
      </dgm:t>
    </dgm:pt>
    <dgm:pt modelId="{9DC85D22-E7F7-487C-9E4E-2A57405BC426}">
      <dgm:prSet/>
      <dgm:spPr>
        <a:solidFill>
          <a:schemeClr val="bg1">
            <a:alpha val="90000"/>
          </a:schemeClr>
        </a:solidFill>
      </dgm:spPr>
      <dgm:t>
        <a:bodyPr/>
        <a:lstStyle/>
        <a:p>
          <a:r>
            <a:rPr lang="nl-NL" dirty="0">
              <a:latin typeface="Verdana"/>
            </a:rPr>
            <a:t>Resultaat: Methode-rapport RIVM</a:t>
          </a:r>
          <a:r>
            <a:rPr lang="nl-NL" dirty="0"/>
            <a:t> </a:t>
          </a:r>
          <a:endParaRPr lang="en-US" dirty="0"/>
        </a:p>
      </dgm:t>
    </dgm:pt>
    <dgm:pt modelId="{D0C72F83-F693-4E44-8D89-A498562E406F}" type="parTrans" cxnId="{99EE1854-6841-4821-BA06-E1F04837476D}">
      <dgm:prSet/>
      <dgm:spPr/>
      <dgm:t>
        <a:bodyPr/>
        <a:lstStyle/>
        <a:p>
          <a:endParaRPr lang="en-US"/>
        </a:p>
      </dgm:t>
    </dgm:pt>
    <dgm:pt modelId="{8150E897-C779-4F6A-9BF3-72D7483A2FAC}" type="sibTrans" cxnId="{99EE1854-6841-4821-BA06-E1F04837476D}">
      <dgm:prSet/>
      <dgm:spPr/>
      <dgm:t>
        <a:bodyPr/>
        <a:lstStyle/>
        <a:p>
          <a:endParaRPr lang="en-US"/>
        </a:p>
      </dgm:t>
    </dgm:pt>
    <dgm:pt modelId="{97332DBD-9D8C-48CC-ABC7-7D0F7CDD7E66}">
      <dgm:prSet/>
      <dgm:spPr>
        <a:solidFill>
          <a:schemeClr val="bg2">
            <a:lumMod val="50000"/>
          </a:schemeClr>
        </a:solidFill>
      </dgm:spPr>
      <dgm:t>
        <a:bodyPr/>
        <a:lstStyle/>
        <a:p>
          <a:pPr rtl="0"/>
          <a:r>
            <a:rPr lang="nl-NL" baseline="0" dirty="0">
              <a:solidFill>
                <a:schemeClr val="tx1"/>
              </a:solidFill>
            </a:rPr>
            <a:t>Gebiedsgerichte pilots in </a:t>
          </a:r>
          <a:r>
            <a:rPr lang="nl-NL" baseline="0" dirty="0">
              <a:solidFill>
                <a:schemeClr val="tx1"/>
              </a:solidFill>
              <a:latin typeface="Verdana"/>
            </a:rPr>
            <a:t>2022-2024 </a:t>
          </a:r>
          <a:r>
            <a:rPr lang="nl-NL" baseline="0" dirty="0">
              <a:solidFill>
                <a:schemeClr val="tx1"/>
              </a:solidFill>
            </a:rPr>
            <a:t> </a:t>
          </a:r>
          <a:endParaRPr lang="en-US" baseline="0" dirty="0">
            <a:solidFill>
              <a:schemeClr val="tx1"/>
            </a:solidFill>
          </a:endParaRPr>
        </a:p>
      </dgm:t>
    </dgm:pt>
    <dgm:pt modelId="{385FC199-6F0A-46A1-9BBE-D4CEEADE24E4}" type="parTrans" cxnId="{12550E69-A0CC-4A14-9405-DCEB7CBA0F30}">
      <dgm:prSet/>
      <dgm:spPr/>
      <dgm:t>
        <a:bodyPr/>
        <a:lstStyle/>
        <a:p>
          <a:endParaRPr lang="en-US"/>
        </a:p>
      </dgm:t>
    </dgm:pt>
    <dgm:pt modelId="{9583B7E7-2AC9-4CEE-B9F6-DCEF4E77DE3F}" type="sibTrans" cxnId="{12550E69-A0CC-4A14-9405-DCEB7CBA0F30}">
      <dgm:prSet/>
      <dgm:spPr/>
      <dgm:t>
        <a:bodyPr/>
        <a:lstStyle/>
        <a:p>
          <a:endParaRPr lang="en-US"/>
        </a:p>
      </dgm:t>
    </dgm:pt>
    <dgm:pt modelId="{9A55B3F9-0D8C-4FC1-88F1-C1EDC3BC71EA}">
      <dgm:prSet/>
      <dgm:spPr>
        <a:solidFill>
          <a:schemeClr val="bg1">
            <a:alpha val="90000"/>
          </a:schemeClr>
        </a:solidFill>
      </dgm:spPr>
      <dgm:t>
        <a:bodyPr/>
        <a:lstStyle/>
        <a:p>
          <a:r>
            <a:rPr lang="nl-NL" i="1" dirty="0">
              <a:latin typeface="Verdana"/>
            </a:rPr>
            <a:t>Methode voor het bepalen van hoogblootgestelde gebieden in Nederland. Ondersteuning Schone Lucht Akkoord (SLA)</a:t>
          </a:r>
        </a:p>
      </dgm:t>
    </dgm:pt>
    <dgm:pt modelId="{881E912E-3FF7-4FE4-BAC9-56364C92CC32}" type="parTrans" cxnId="{A6F9744F-FBA2-4529-A82A-9704F533174E}">
      <dgm:prSet/>
      <dgm:spPr/>
      <dgm:t>
        <a:bodyPr/>
        <a:lstStyle/>
        <a:p>
          <a:endParaRPr lang="nl-NL"/>
        </a:p>
      </dgm:t>
    </dgm:pt>
    <dgm:pt modelId="{BFE15AFE-7CDF-464D-8ECD-7A5C6D5C55D5}" type="sibTrans" cxnId="{A6F9744F-FBA2-4529-A82A-9704F533174E}">
      <dgm:prSet/>
      <dgm:spPr/>
      <dgm:t>
        <a:bodyPr/>
        <a:lstStyle/>
        <a:p>
          <a:endParaRPr lang="nl-NL"/>
        </a:p>
      </dgm:t>
    </dgm:pt>
    <dgm:pt modelId="{5DD3A7BC-D3B0-44C0-836F-7BA22B44DE29}" type="pres">
      <dgm:prSet presAssocID="{F255AE25-902F-46CE-9C6E-904CA4171EA4}" presName="Name0" presStyleCnt="0">
        <dgm:presLayoutVars>
          <dgm:dir/>
          <dgm:animLvl val="lvl"/>
          <dgm:resizeHandles val="exact"/>
        </dgm:presLayoutVars>
      </dgm:prSet>
      <dgm:spPr/>
    </dgm:pt>
    <dgm:pt modelId="{9BEE0462-8479-4CEE-8740-F07284A8403F}" type="pres">
      <dgm:prSet presAssocID="{97332DBD-9D8C-48CC-ABC7-7D0F7CDD7E66}" presName="boxAndChildren" presStyleCnt="0"/>
      <dgm:spPr/>
    </dgm:pt>
    <dgm:pt modelId="{3D08389B-0D5B-498B-83E1-BE6AF69D3122}" type="pres">
      <dgm:prSet presAssocID="{97332DBD-9D8C-48CC-ABC7-7D0F7CDD7E66}" presName="parentTextBox" presStyleLbl="node1" presStyleIdx="0" presStyleCnt="2"/>
      <dgm:spPr/>
    </dgm:pt>
    <dgm:pt modelId="{1FDC6F62-EF20-48D1-A39D-B8758EDDDECD}" type="pres">
      <dgm:prSet presAssocID="{93DB956C-CA7C-4161-A5C7-D82243C3B411}" presName="sp" presStyleCnt="0"/>
      <dgm:spPr/>
    </dgm:pt>
    <dgm:pt modelId="{BA3DFE13-02BF-4667-B1E2-BB773D2419D7}" type="pres">
      <dgm:prSet presAssocID="{5AA2EF3A-784A-45D7-9433-2B0A5DCFFE89}" presName="arrowAndChildren" presStyleCnt="0"/>
      <dgm:spPr/>
    </dgm:pt>
    <dgm:pt modelId="{FE1A866E-E885-4F3B-A061-415632396CB9}" type="pres">
      <dgm:prSet presAssocID="{5AA2EF3A-784A-45D7-9433-2B0A5DCFFE89}" presName="parentTextArrow" presStyleLbl="node1" presStyleIdx="0" presStyleCnt="2"/>
      <dgm:spPr/>
    </dgm:pt>
    <dgm:pt modelId="{08DF202F-0D7D-49A9-83E0-14D430840CA9}" type="pres">
      <dgm:prSet presAssocID="{5AA2EF3A-784A-45D7-9433-2B0A5DCFFE89}" presName="arrow" presStyleLbl="node1" presStyleIdx="1" presStyleCnt="2" custLinFactNeighborX="391" custLinFactNeighborY="-21457"/>
      <dgm:spPr/>
    </dgm:pt>
    <dgm:pt modelId="{CE62A72D-41A1-44B4-B758-60BDA684A03E}" type="pres">
      <dgm:prSet presAssocID="{5AA2EF3A-784A-45D7-9433-2B0A5DCFFE89}" presName="descendantArrow" presStyleCnt="0"/>
      <dgm:spPr/>
    </dgm:pt>
    <dgm:pt modelId="{BFF1AB8D-0354-483E-BD56-3D768B5E1B5B}" type="pres">
      <dgm:prSet presAssocID="{9DC85D22-E7F7-487C-9E4E-2A57405BC426}" presName="childTextArrow" presStyleLbl="fgAccFollowNode1" presStyleIdx="0" presStyleCnt="2">
        <dgm:presLayoutVars>
          <dgm:bulletEnabled val="1"/>
        </dgm:presLayoutVars>
      </dgm:prSet>
      <dgm:spPr/>
    </dgm:pt>
    <dgm:pt modelId="{AB273AA2-CFC8-439C-966C-A0BD31F4B022}" type="pres">
      <dgm:prSet presAssocID="{9A55B3F9-0D8C-4FC1-88F1-C1EDC3BC71EA}" presName="childTextArrow" presStyleLbl="fgAccFollowNode1" presStyleIdx="1" presStyleCnt="2">
        <dgm:presLayoutVars>
          <dgm:bulletEnabled val="1"/>
        </dgm:presLayoutVars>
      </dgm:prSet>
      <dgm:spPr/>
    </dgm:pt>
  </dgm:ptLst>
  <dgm:cxnLst>
    <dgm:cxn modelId="{12550E69-A0CC-4A14-9405-DCEB7CBA0F30}" srcId="{F255AE25-902F-46CE-9C6E-904CA4171EA4}" destId="{97332DBD-9D8C-48CC-ABC7-7D0F7CDD7E66}" srcOrd="1" destOrd="0" parTransId="{385FC199-6F0A-46A1-9BBE-D4CEEADE24E4}" sibTransId="{9583B7E7-2AC9-4CEE-B9F6-DCEF4E77DE3F}"/>
    <dgm:cxn modelId="{A6F9744F-FBA2-4529-A82A-9704F533174E}" srcId="{5AA2EF3A-784A-45D7-9433-2B0A5DCFFE89}" destId="{9A55B3F9-0D8C-4FC1-88F1-C1EDC3BC71EA}" srcOrd="1" destOrd="0" parTransId="{881E912E-3FF7-4FE4-BAC9-56364C92CC32}" sibTransId="{BFE15AFE-7CDF-464D-8ECD-7A5C6D5C55D5}"/>
    <dgm:cxn modelId="{99EE1854-6841-4821-BA06-E1F04837476D}" srcId="{5AA2EF3A-784A-45D7-9433-2B0A5DCFFE89}" destId="{9DC85D22-E7F7-487C-9E4E-2A57405BC426}" srcOrd="0" destOrd="0" parTransId="{D0C72F83-F693-4E44-8D89-A498562E406F}" sibTransId="{8150E897-C779-4F6A-9BF3-72D7483A2FAC}"/>
    <dgm:cxn modelId="{BAB9CB56-229A-453A-BA64-0E033C96B0BB}" type="presOf" srcId="{97332DBD-9D8C-48CC-ABC7-7D0F7CDD7E66}" destId="{3D08389B-0D5B-498B-83E1-BE6AF69D3122}" srcOrd="0" destOrd="0" presId="urn:microsoft.com/office/officeart/2005/8/layout/process4"/>
    <dgm:cxn modelId="{A1F57683-B510-4FD2-9D67-D277681066C7}" type="presOf" srcId="{9DC85D22-E7F7-487C-9E4E-2A57405BC426}" destId="{BFF1AB8D-0354-483E-BD56-3D768B5E1B5B}" srcOrd="0" destOrd="0" presId="urn:microsoft.com/office/officeart/2005/8/layout/process4"/>
    <dgm:cxn modelId="{70C7148A-4B4B-4A94-B187-97A3EC43DFF6}" type="presOf" srcId="{5AA2EF3A-784A-45D7-9433-2B0A5DCFFE89}" destId="{FE1A866E-E885-4F3B-A061-415632396CB9}" srcOrd="0" destOrd="0" presId="urn:microsoft.com/office/officeart/2005/8/layout/process4"/>
    <dgm:cxn modelId="{B4BB7C9B-8BFC-41F7-8178-CD97038BD5FF}" type="presOf" srcId="{5AA2EF3A-784A-45D7-9433-2B0A5DCFFE89}" destId="{08DF202F-0D7D-49A9-83E0-14D430840CA9}" srcOrd="1" destOrd="0" presId="urn:microsoft.com/office/officeart/2005/8/layout/process4"/>
    <dgm:cxn modelId="{520837F2-10EA-41B1-8DA0-8B86473CB95D}" type="presOf" srcId="{F255AE25-902F-46CE-9C6E-904CA4171EA4}" destId="{5DD3A7BC-D3B0-44C0-836F-7BA22B44DE29}" srcOrd="0" destOrd="0" presId="urn:microsoft.com/office/officeart/2005/8/layout/process4"/>
    <dgm:cxn modelId="{BA9D55DB-2923-4E2C-AECC-7B3B610BA49F}" srcId="{F255AE25-902F-46CE-9C6E-904CA4171EA4}" destId="{5AA2EF3A-784A-45D7-9433-2B0A5DCFFE89}" srcOrd="0" destOrd="0" parTransId="{1FA0C330-C979-4464-B02F-08BFC042E37B}" sibTransId="{93DB956C-CA7C-4161-A5C7-D82243C3B411}"/>
    <dgm:cxn modelId="{D3CC98FF-7456-4F75-8EF9-7481D022335E}" type="presOf" srcId="{9A55B3F9-0D8C-4FC1-88F1-C1EDC3BC71EA}" destId="{AB273AA2-CFC8-439C-966C-A0BD31F4B022}" srcOrd="0" destOrd="0" presId="urn:microsoft.com/office/officeart/2005/8/layout/process4"/>
    <dgm:cxn modelId="{0F6A8450-D891-4EB5-9D1D-6B026AB460C3}" type="presParOf" srcId="{5DD3A7BC-D3B0-44C0-836F-7BA22B44DE29}" destId="{9BEE0462-8479-4CEE-8740-F07284A8403F}" srcOrd="0" destOrd="0" presId="urn:microsoft.com/office/officeart/2005/8/layout/process4"/>
    <dgm:cxn modelId="{E97640AD-6923-4E24-BCAF-606FD773D221}" type="presParOf" srcId="{9BEE0462-8479-4CEE-8740-F07284A8403F}" destId="{3D08389B-0D5B-498B-83E1-BE6AF69D3122}" srcOrd="0" destOrd="0" presId="urn:microsoft.com/office/officeart/2005/8/layout/process4"/>
    <dgm:cxn modelId="{9245CE27-F34C-42E3-AEF7-DACD80126618}" type="presParOf" srcId="{5DD3A7BC-D3B0-44C0-836F-7BA22B44DE29}" destId="{1FDC6F62-EF20-48D1-A39D-B8758EDDDECD}" srcOrd="1" destOrd="0" presId="urn:microsoft.com/office/officeart/2005/8/layout/process4"/>
    <dgm:cxn modelId="{60ADD520-626F-44AB-A3F3-4E8488217AD5}" type="presParOf" srcId="{5DD3A7BC-D3B0-44C0-836F-7BA22B44DE29}" destId="{BA3DFE13-02BF-4667-B1E2-BB773D2419D7}" srcOrd="2" destOrd="0" presId="urn:microsoft.com/office/officeart/2005/8/layout/process4"/>
    <dgm:cxn modelId="{28EB2899-B42A-49E8-97BB-17B6140C6601}" type="presParOf" srcId="{BA3DFE13-02BF-4667-B1E2-BB773D2419D7}" destId="{FE1A866E-E885-4F3B-A061-415632396CB9}" srcOrd="0" destOrd="0" presId="urn:microsoft.com/office/officeart/2005/8/layout/process4"/>
    <dgm:cxn modelId="{90570F23-B01A-4FDC-9D2D-3FF0A0F8F898}" type="presParOf" srcId="{BA3DFE13-02BF-4667-B1E2-BB773D2419D7}" destId="{08DF202F-0D7D-49A9-83E0-14D430840CA9}" srcOrd="1" destOrd="0" presId="urn:microsoft.com/office/officeart/2005/8/layout/process4"/>
    <dgm:cxn modelId="{D55CE2B3-8C22-4F14-978D-02E323441A23}" type="presParOf" srcId="{BA3DFE13-02BF-4667-B1E2-BB773D2419D7}" destId="{CE62A72D-41A1-44B4-B758-60BDA684A03E}" srcOrd="2" destOrd="0" presId="urn:microsoft.com/office/officeart/2005/8/layout/process4"/>
    <dgm:cxn modelId="{8103926A-774C-41E6-8EDB-96253E039104}" type="presParOf" srcId="{CE62A72D-41A1-44B4-B758-60BDA684A03E}" destId="{BFF1AB8D-0354-483E-BD56-3D768B5E1B5B}" srcOrd="0" destOrd="0" presId="urn:microsoft.com/office/officeart/2005/8/layout/process4"/>
    <dgm:cxn modelId="{A65E30BB-F48E-4BF0-905E-A3E383B64B63}" type="presParOf" srcId="{CE62A72D-41A1-44B4-B758-60BDA684A03E}" destId="{AB273AA2-CFC8-439C-966C-A0BD31F4B022}"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08389B-0D5B-498B-83E1-BE6AF69D3122}">
      <dsp:nvSpPr>
        <dsp:cNvPr id="0" name=""/>
        <dsp:cNvSpPr/>
      </dsp:nvSpPr>
      <dsp:spPr>
        <a:xfrm>
          <a:off x="0" y="2373126"/>
          <a:ext cx="10923588" cy="1557028"/>
        </a:xfrm>
        <a:prstGeom prst="rect">
          <a:avLst/>
        </a:prstGeom>
        <a:solidFill>
          <a:schemeClr val="bg2">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nl-NL" sz="2000" kern="1200" baseline="0" dirty="0">
              <a:solidFill>
                <a:schemeClr val="tx1"/>
              </a:solidFill>
            </a:rPr>
            <a:t>Gebiedsgerichte pilots in </a:t>
          </a:r>
          <a:r>
            <a:rPr lang="nl-NL" sz="2000" kern="1200" baseline="0" dirty="0">
              <a:solidFill>
                <a:schemeClr val="tx1"/>
              </a:solidFill>
              <a:latin typeface="Verdana"/>
            </a:rPr>
            <a:t>2022-2024 </a:t>
          </a:r>
          <a:r>
            <a:rPr lang="nl-NL" sz="2000" kern="1200" baseline="0" dirty="0">
              <a:solidFill>
                <a:schemeClr val="tx1"/>
              </a:solidFill>
            </a:rPr>
            <a:t> </a:t>
          </a:r>
          <a:endParaRPr lang="en-US" sz="2000" kern="1200" baseline="0" dirty="0">
            <a:solidFill>
              <a:schemeClr val="tx1"/>
            </a:solidFill>
          </a:endParaRPr>
        </a:p>
      </dsp:txBody>
      <dsp:txXfrm>
        <a:off x="0" y="2373126"/>
        <a:ext cx="10923588" cy="1557028"/>
      </dsp:txXfrm>
    </dsp:sp>
    <dsp:sp modelId="{08DF202F-0D7D-49A9-83E0-14D430840CA9}">
      <dsp:nvSpPr>
        <dsp:cNvPr id="0" name=""/>
        <dsp:cNvSpPr/>
      </dsp:nvSpPr>
      <dsp:spPr>
        <a:xfrm rot="10800000">
          <a:off x="0" y="0"/>
          <a:ext cx="10923588" cy="2394709"/>
        </a:xfrm>
        <a:prstGeom prst="upArrowCallout">
          <a:avLst/>
        </a:prstGeom>
        <a:solidFill>
          <a:schemeClr val="bg2">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nl-NL" sz="2000" kern="1200" baseline="0" dirty="0">
              <a:solidFill>
                <a:schemeClr val="tx1"/>
              </a:solidFill>
            </a:rPr>
            <a:t>In 2020-2021 verschillende bijeenkomsten met themagroep </a:t>
          </a:r>
          <a:r>
            <a:rPr lang="nl-NL" sz="2000" kern="1200" baseline="0" dirty="0" err="1">
              <a:solidFill>
                <a:schemeClr val="tx1"/>
              </a:solidFill>
            </a:rPr>
            <a:t>hoogblootgestelden</a:t>
          </a:r>
          <a:r>
            <a:rPr lang="nl-NL" sz="2000" kern="1200" baseline="0" dirty="0">
              <a:solidFill>
                <a:schemeClr val="tx1"/>
              </a:solidFill>
            </a:rPr>
            <a:t>.</a:t>
          </a:r>
          <a:endParaRPr lang="en-US" sz="2000" kern="1200" baseline="0" dirty="0">
            <a:solidFill>
              <a:schemeClr val="tx1"/>
            </a:solidFill>
          </a:endParaRPr>
        </a:p>
      </dsp:txBody>
      <dsp:txXfrm rot="-10800000">
        <a:off x="0" y="0"/>
        <a:ext cx="10923588" cy="840542"/>
      </dsp:txXfrm>
    </dsp:sp>
    <dsp:sp modelId="{BFF1AB8D-0354-483E-BD56-3D768B5E1B5B}">
      <dsp:nvSpPr>
        <dsp:cNvPr id="0" name=""/>
        <dsp:cNvSpPr/>
      </dsp:nvSpPr>
      <dsp:spPr>
        <a:xfrm>
          <a:off x="0" y="842315"/>
          <a:ext cx="5461794" cy="716018"/>
        </a:xfrm>
        <a:prstGeom prst="rect">
          <a:avLst/>
        </a:prstGeom>
        <a:solidFill>
          <a:schemeClr val="bg1">
            <a:alpha val="9000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nl-NL" sz="1600" kern="1200" dirty="0">
              <a:latin typeface="Verdana"/>
            </a:rPr>
            <a:t>Resultaat: Methode-rapport RIVM</a:t>
          </a:r>
          <a:r>
            <a:rPr lang="nl-NL" sz="1600" kern="1200" dirty="0"/>
            <a:t> </a:t>
          </a:r>
          <a:endParaRPr lang="en-US" sz="1600" kern="1200" dirty="0"/>
        </a:p>
      </dsp:txBody>
      <dsp:txXfrm>
        <a:off x="0" y="842315"/>
        <a:ext cx="5461794" cy="716018"/>
      </dsp:txXfrm>
    </dsp:sp>
    <dsp:sp modelId="{AB273AA2-CFC8-439C-966C-A0BD31F4B022}">
      <dsp:nvSpPr>
        <dsp:cNvPr id="0" name=""/>
        <dsp:cNvSpPr/>
      </dsp:nvSpPr>
      <dsp:spPr>
        <a:xfrm>
          <a:off x="5461794" y="842315"/>
          <a:ext cx="5461794" cy="716018"/>
        </a:xfrm>
        <a:prstGeom prst="rect">
          <a:avLst/>
        </a:prstGeom>
        <a:solidFill>
          <a:schemeClr val="bg1">
            <a:alpha val="9000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nl-NL" sz="1600" i="1" kern="1200" dirty="0">
              <a:latin typeface="Verdana"/>
            </a:rPr>
            <a:t>Methode voor het bepalen van hoogblootgestelde gebieden in Nederland. Ondersteuning Schone Lucht Akkoord (SLA)</a:t>
          </a:r>
        </a:p>
      </dsp:txBody>
      <dsp:txXfrm>
        <a:off x="5461794" y="842315"/>
        <a:ext cx="5461794" cy="716018"/>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6709BA-0250-418B-A227-469BF0F69AD3}" type="datetimeFigureOut">
              <a:rPr lang="nl-NL" smtClean="0"/>
              <a:t>14-7-2025</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A4FE01-11FF-43DA-B7F5-6592B996E3FA}" type="slidenum">
              <a:rPr lang="nl-NL" smtClean="0"/>
              <a:t>‹nr.›</a:t>
            </a:fld>
            <a:endParaRPr lang="nl-NL"/>
          </a:p>
        </p:txBody>
      </p:sp>
    </p:spTree>
    <p:extLst>
      <p:ext uri="{BB962C8B-B14F-4D97-AF65-F5344CB8AC3E}">
        <p14:creationId xmlns:p14="http://schemas.microsoft.com/office/powerpoint/2010/main" val="168179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D30240-3B76-4E52-B42B-C39F5C218F4D}" type="datetimeFigureOut">
              <a:rPr lang="nl-NL" smtClean="0"/>
              <a:t>14-7-2025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501649-886C-4324-AD4C-E61C88D47728}" type="slidenum">
              <a:rPr lang="nl-NL" smtClean="0"/>
              <a:t>‹nr.›</a:t>
            </a:fld>
            <a:endParaRPr lang="nl-NL"/>
          </a:p>
        </p:txBody>
      </p:sp>
    </p:spTree>
    <p:extLst>
      <p:ext uri="{BB962C8B-B14F-4D97-AF65-F5344CB8AC3E}">
        <p14:creationId xmlns:p14="http://schemas.microsoft.com/office/powerpoint/2010/main" val="1169954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12.emf"/></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12.emf"/></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12.emf"/></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3.emf"/></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3.emf"/></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3.emf"/></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14.png"/><Relationship Id="rId4" Type="http://schemas.openxmlformats.org/officeDocument/2006/relationships/image" Target="../media/image8.png"/></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14.png"/><Relationship Id="rId4" Type="http://schemas.openxmlformats.org/officeDocument/2006/relationships/image" Target="../media/image8.png"/></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4.png"/><Relationship Id="rId4" Type="http://schemas.openxmlformats.org/officeDocument/2006/relationships/image" Target="../media/image11.png"/></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6.xml"/><Relationship Id="rId5" Type="http://schemas.openxmlformats.org/officeDocument/2006/relationships/image" Target="../media/image14.png"/><Relationship Id="rId4" Type="http://schemas.openxmlformats.org/officeDocument/2006/relationships/image" Target="../media/image8.png"/></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6.xml"/><Relationship Id="rId5" Type="http://schemas.openxmlformats.org/officeDocument/2006/relationships/image" Target="../media/image14.png"/><Relationship Id="rId4" Type="http://schemas.openxmlformats.org/officeDocument/2006/relationships/image" Target="../media/image8.png"/></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6.xml"/><Relationship Id="rId5" Type="http://schemas.openxmlformats.org/officeDocument/2006/relationships/image" Target="../media/image14.png"/><Relationship Id="rId4" Type="http://schemas.openxmlformats.org/officeDocument/2006/relationships/image" Target="../media/image8.png"/></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3.emf"/></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3.emf"/></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3.emf"/></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7.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7.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7.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2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7.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7.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12.emf"/></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12.emf"/></Relationships>
</file>

<file path=ppt/slideLayouts/_rels/slideLayout2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12.emf"/></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8.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8.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29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8.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29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29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12.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12.emf"/></Relationships>
</file>

<file path=ppt/slideLayouts/_rels/slideLayout3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12.emf"/></Relationships>
</file>

<file path=ppt/slideLayouts/_rels/slideLayout3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9.xml"/></Relationships>
</file>

<file path=ppt/slideLayouts/_rels/slideLayout3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9.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9.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3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9.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3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9.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33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12.emf"/></Relationships>
</file>

<file path=ppt/slideLayouts/_rels/slideLayout3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3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12.emf"/></Relationships>
</file>

<file path=ppt/slideLayouts/_rels/slideLayout3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12.emf"/></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3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0.xml"/></Relationships>
</file>

<file path=ppt/slideLayouts/_rels/slideLayout3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0.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0.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3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0.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3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0.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37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1.xml"/><Relationship Id="rId4" Type="http://schemas.openxmlformats.org/officeDocument/2006/relationships/image" Target="../media/image3.emf"/></Relationships>
</file>

<file path=ppt/slideLayouts/_rels/slideLayout3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3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1.xml"/><Relationship Id="rId4" Type="http://schemas.openxmlformats.org/officeDocument/2006/relationships/image" Target="../media/image3.emf"/></Relationships>
</file>

<file path=ppt/slideLayouts/_rels/slideLayout3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1.xml"/><Relationship Id="rId4" Type="http://schemas.openxmlformats.org/officeDocument/2006/relationships/image" Target="../media/image3.emf"/></Relationships>
</file>

<file path=ppt/slideLayouts/_rels/slideLayout3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40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1.xml"/></Relationships>
</file>

<file path=ppt/slideLayouts/_rels/slideLayout40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1.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40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40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40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1.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40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2.xml"/><Relationship Id="rId4" Type="http://schemas.openxmlformats.org/officeDocument/2006/relationships/image" Target="../media/image12.emf"/></Relationships>
</file>

<file path=ppt/slideLayouts/_rels/slideLayout4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4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2.xml"/><Relationship Id="rId4" Type="http://schemas.openxmlformats.org/officeDocument/2006/relationships/image" Target="../media/image12.emf"/></Relationships>
</file>

<file path=ppt/slideLayouts/_rels/slideLayout4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2.xml"/><Relationship Id="rId4" Type="http://schemas.openxmlformats.org/officeDocument/2006/relationships/image" Target="../media/image12.emf"/></Relationships>
</file>

<file path=ppt/slideLayouts/_rels/slideLayout4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2.xml"/></Relationships>
</file>

<file path=ppt/slideLayouts/_rels/slideLayout4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2.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2.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4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2.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4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44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3.xml"/><Relationship Id="rId4" Type="http://schemas.openxmlformats.org/officeDocument/2006/relationships/image" Target="../media/image3.emf"/></Relationships>
</file>

<file path=ppt/slideLayouts/_rels/slideLayout4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4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3.xml"/><Relationship Id="rId4" Type="http://schemas.openxmlformats.org/officeDocument/2006/relationships/image" Target="../media/image3.emf"/></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3.xml"/><Relationship Id="rId4" Type="http://schemas.openxmlformats.org/officeDocument/2006/relationships/image" Target="../media/image3.emf"/></Relationships>
</file>

<file path=ppt/slideLayouts/_rels/slideLayout4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4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4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4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3.xml"/></Relationships>
</file>

<file path=ppt/slideLayouts/_rels/slideLayout47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3.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47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3.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3.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48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3.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48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png"/><Relationship Id="rId1" Type="http://schemas.openxmlformats.org/officeDocument/2006/relationships/slideMaster" Target="../slideMasters/slideMaster14.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8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4.xml"/><Relationship Id="rId4" Type="http://schemas.openxmlformats.org/officeDocument/2006/relationships/image" Target="../media/image3.emf"/></Relationships>
</file>

<file path=ppt/slideLayouts/_rels/slideLayout4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4.xml"/></Relationships>
</file>

<file path=ppt/slideLayouts/_rels/slideLayout48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4.xml"/><Relationship Id="rId4" Type="http://schemas.openxmlformats.org/officeDocument/2006/relationships/image" Target="../media/image3.emf"/></Relationships>
</file>

<file path=ppt/slideLayouts/_rels/slideLayout48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4.xml"/><Relationship Id="rId4" Type="http://schemas.openxmlformats.org/officeDocument/2006/relationships/image" Target="../media/image3.emf"/></Relationships>
</file>

<file path=ppt/slideLayouts/_rels/slideLayout48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4.xml"/></Relationships>
</file>

<file path=ppt/slideLayouts/_rels/slideLayout48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4.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9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4.xml"/></Relationships>
</file>

<file path=ppt/slideLayouts/_rels/slideLayout49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0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4.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0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4.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4.xml"/></Relationships>
</file>

<file path=ppt/slideLayouts/_rels/slideLayout5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4.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4.xml"/></Relationships>
</file>

<file path=ppt/slideLayouts/_rels/slideLayout5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4.xml"/><Relationship Id="rId5" Type="http://schemas.openxmlformats.org/officeDocument/2006/relationships/image" Target="../media/image14.png"/><Relationship Id="rId4" Type="http://schemas.openxmlformats.org/officeDocument/2006/relationships/image" Target="../media/image8.png"/></Relationships>
</file>

<file path=ppt/slideLayouts/_rels/slideLayout5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4.xml"/><Relationship Id="rId5" Type="http://schemas.openxmlformats.org/officeDocument/2006/relationships/image" Target="../media/image14.png"/><Relationship Id="rId4" Type="http://schemas.openxmlformats.org/officeDocument/2006/relationships/image" Target="../media/image8.png"/></Relationships>
</file>

<file path=ppt/slideLayouts/_rels/slideLayout5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4.xml"/><Relationship Id="rId5" Type="http://schemas.openxmlformats.org/officeDocument/2006/relationships/image" Target="../media/image14.png"/><Relationship Id="rId4" Type="http://schemas.openxmlformats.org/officeDocument/2006/relationships/image" Target="../media/image11.png"/></Relationships>
</file>

<file path=ppt/slideLayouts/_rels/slideLayout5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png"/><Relationship Id="rId1" Type="http://schemas.openxmlformats.org/officeDocument/2006/relationships/slideMaster" Target="../slideMasters/slideMaster1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5.xml"/><Relationship Id="rId4" Type="http://schemas.openxmlformats.org/officeDocument/2006/relationships/image" Target="../media/image3.emf"/></Relationships>
</file>

<file path=ppt/slideLayouts/_rels/slideLayout5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5.xml"/></Relationships>
</file>

<file path=ppt/slideLayouts/_rels/slideLayout5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5.xml"/><Relationship Id="rId4" Type="http://schemas.openxmlformats.org/officeDocument/2006/relationships/image" Target="../media/image3.emf"/></Relationships>
</file>

<file path=ppt/slideLayouts/_rels/slideLayout5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5.xml"/><Relationship Id="rId4" Type="http://schemas.openxmlformats.org/officeDocument/2006/relationships/image" Target="../media/image3.emf"/></Relationships>
</file>

<file path=ppt/slideLayouts/_rels/slideLayout5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5.xml"/></Relationships>
</file>

<file path=ppt/slideLayouts/_rels/slideLayout5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5.xml"/></Relationships>
</file>

<file path=ppt/slideLayouts/_rels/slideLayout5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5.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5.xml"/></Relationships>
</file>

<file path=ppt/slideLayouts/_rels/slideLayout5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5.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5.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5.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5.xml"/></Relationships>
</file>

<file path=ppt/slideLayouts/_rels/slideLayout5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5.xml"/></Relationships>
</file>

<file path=ppt/slideLayouts/_rels/slideLayout5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5.xml"/><Relationship Id="rId5" Type="http://schemas.openxmlformats.org/officeDocument/2006/relationships/image" Target="../media/image14.png"/><Relationship Id="rId4" Type="http://schemas.openxmlformats.org/officeDocument/2006/relationships/image" Target="../media/image8.png"/></Relationships>
</file>

<file path=ppt/slideLayouts/_rels/slideLayout5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5.xml"/><Relationship Id="rId5" Type="http://schemas.openxmlformats.org/officeDocument/2006/relationships/image" Target="../media/image14.png"/><Relationship Id="rId4" Type="http://schemas.openxmlformats.org/officeDocument/2006/relationships/image" Target="../media/image8.png"/></Relationships>
</file>

<file path=ppt/slideLayouts/_rels/slideLayout5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5.xml"/><Relationship Id="rId5" Type="http://schemas.openxmlformats.org/officeDocument/2006/relationships/image" Target="../media/image14.png"/><Relationship Id="rId4" Type="http://schemas.openxmlformats.org/officeDocument/2006/relationships/image" Target="../media/image11.png"/></Relationships>
</file>

<file path=ppt/slideLayouts/_rels/slideLayout55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png"/><Relationship Id="rId1" Type="http://schemas.openxmlformats.org/officeDocument/2006/relationships/slideMaster" Target="../slideMasters/slideMaster16.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6.xml"/><Relationship Id="rId4" Type="http://schemas.openxmlformats.org/officeDocument/2006/relationships/image" Target="../media/image3.emf"/></Relationships>
</file>

<file path=ppt/slideLayouts/_rels/slideLayout5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6.xml"/><Relationship Id="rId4" Type="http://schemas.openxmlformats.org/officeDocument/2006/relationships/image" Target="../media/image3.emf"/></Relationships>
</file>

<file path=ppt/slideLayouts/_rels/slideLayout5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6.xml"/><Relationship Id="rId4" Type="http://schemas.openxmlformats.org/officeDocument/2006/relationships/image" Target="../media/image3.emf"/></Relationships>
</file>

<file path=ppt/slideLayouts/_rels/slideLayout56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6.xml"/></Relationships>
</file>

<file path=ppt/slideLayouts/_rels/slideLayout5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6.xml"/></Relationships>
</file>

<file path=ppt/slideLayouts/_rels/slideLayout5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6.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7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6.xml"/></Relationships>
</file>

<file path=ppt/slideLayouts/_rels/slideLayout57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6.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7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6.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7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6.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8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6.xml"/></Relationships>
</file>

<file path=ppt/slideLayouts/_rels/slideLayout58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6.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8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9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6.xml"/><Relationship Id="rId5" Type="http://schemas.openxmlformats.org/officeDocument/2006/relationships/image" Target="../media/image14.png"/><Relationship Id="rId4" Type="http://schemas.openxmlformats.org/officeDocument/2006/relationships/image" Target="../media/image8.png"/></Relationships>
</file>

<file path=ppt/slideLayouts/_rels/slideLayout59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6.xml"/><Relationship Id="rId5" Type="http://schemas.openxmlformats.org/officeDocument/2006/relationships/image" Target="../media/image14.png"/><Relationship Id="rId4" Type="http://schemas.openxmlformats.org/officeDocument/2006/relationships/image" Target="../media/image8.png"/></Relationships>
</file>

<file path=ppt/slideLayouts/_rels/slideLayout59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6.xml"/><Relationship Id="rId5" Type="http://schemas.openxmlformats.org/officeDocument/2006/relationships/image" Target="../media/image14.png"/><Relationship Id="rId4" Type="http://schemas.openxmlformats.org/officeDocument/2006/relationships/image" Target="../media/image11.png"/></Relationships>
</file>

<file path=ppt/slideLayouts/_rels/slideLayout59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7.xml"/><Relationship Id="rId4" Type="http://schemas.openxmlformats.org/officeDocument/2006/relationships/image" Target="../media/image3.emf"/></Relationships>
</file>

<file path=ppt/slideLayouts/_rels/slideLayout5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5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7.xml"/><Relationship Id="rId4" Type="http://schemas.openxmlformats.org/officeDocument/2006/relationships/image" Target="../media/image3.emf"/></Relationships>
</file>

<file path=ppt/slideLayouts/_rels/slideLayout5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7.xml"/><Relationship Id="rId4" Type="http://schemas.openxmlformats.org/officeDocument/2006/relationships/image" Target="../media/image3.emf"/></Relationships>
</file>

<file path=ppt/slideLayouts/_rels/slideLayout5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6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7.xml"/></Relationships>
</file>

<file path=ppt/slideLayouts/_rels/slideLayout6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7.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6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7.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6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7.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6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7.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2.emf"/></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2.emf"/></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2.emf"/></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dirty="0"/>
              <a:t>Klik om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pic>
        <p:nvPicPr>
          <p:cNvPr id="5" name="Afbeelding 4">
            <a:extLst>
              <a:ext uri="{FF2B5EF4-FFF2-40B4-BE49-F238E27FC236}">
                <a16:creationId xmlns:a16="http://schemas.microsoft.com/office/drawing/2014/main" id="{0B660F8D-0194-1549-9A85-B8585C341D3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7E23BE38-388B-B84F-B596-4361C8FFEE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286039692"/>
      </p:ext>
    </p:extLst>
  </p:cSld>
  <p:clrMapOvr>
    <a:overrideClrMapping bg1="dk1" tx1="lt1" bg2="dk2" tx2="lt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99949798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bg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14" name="Tijdelijke aanduiding voor voettekst 13"/>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15" name="Tijdelijke aanduiding voor dianummer 14"/>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06085666"/>
      </p:ext>
    </p:extLst>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921244503"/>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08650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tx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314379176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88878960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34044478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tx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C17F5261-66A0-B74B-B535-A5716F38335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33599837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E5F1CC61-8E43-9B4C-86D4-48E97E207E9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67508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0865C4B2-92A2-0F42-B777-1598BF8A860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95989336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4" name="Tijdelijke aanduiding voor afbeelding 3"/>
          <p:cNvSpPr>
            <a:spLocks noGrp="1" noChangeAspect="1"/>
          </p:cNvSpPr>
          <p:nvPr>
            <p:ph type="pic" sz="quarter" idx="19"/>
          </p:nvPr>
        </p:nvSpPr>
        <p:spPr>
          <a:xfrm>
            <a:off x="3421851" y="3926077"/>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5" name="Tijdelijke aanduiding voor afbeelding 3"/>
          <p:cNvSpPr>
            <a:spLocks noGrp="1" noChangeAspect="1"/>
          </p:cNvSpPr>
          <p:nvPr>
            <p:ph type="pic" sz="quarter" idx="20"/>
          </p:nvPr>
        </p:nvSpPr>
        <p:spPr>
          <a:xfrm>
            <a:off x="3421851" y="4712093"/>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6" name="Tijdelijke aanduiding voor afbeelding 3"/>
          <p:cNvSpPr>
            <a:spLocks noGrp="1" noChangeAspect="1"/>
          </p:cNvSpPr>
          <p:nvPr>
            <p:ph type="pic" sz="quarter" idx="21"/>
          </p:nvPr>
        </p:nvSpPr>
        <p:spPr>
          <a:xfrm>
            <a:off x="3421851" y="5485583"/>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3" name="Tijdelijke aanduiding voor datum 2"/>
          <p:cNvSpPr>
            <a:spLocks noGrp="1"/>
          </p:cNvSpPr>
          <p:nvPr>
            <p:ph type="dt" sz="half" idx="22"/>
          </p:nvPr>
        </p:nvSpPr>
        <p:spPr/>
        <p:txBody>
          <a:bodyPr/>
          <a:lstStyle>
            <a:lvl1pPr>
              <a:defRPr>
                <a:solidFill>
                  <a:schemeClr val="bg1">
                    <a:lumMod val="65000"/>
                    <a:lumOff val="35000"/>
                  </a:schemeClr>
                </a:solidFill>
              </a:defRPr>
            </a:lvl1pPr>
          </a:lstStyle>
          <a:p>
            <a:endParaRPr lang="nl-NL" dirty="0"/>
          </a:p>
        </p:txBody>
      </p:sp>
      <p:sp>
        <p:nvSpPr>
          <p:cNvPr id="4" name="Tijdelijke aanduiding voor voettekst 3"/>
          <p:cNvSpPr>
            <a:spLocks noGrp="1"/>
          </p:cNvSpPr>
          <p:nvPr>
            <p:ph type="ftr" sz="quarter" idx="23"/>
          </p:nvPr>
        </p:nvSpPr>
        <p:spPr/>
        <p:txBody>
          <a:bodyPr/>
          <a:lstStyle>
            <a:lvl1pPr>
              <a:defRPr>
                <a:solidFill>
                  <a:schemeClr val="bg1">
                    <a:lumMod val="65000"/>
                    <a:lumOff val="35000"/>
                  </a:schemeClr>
                </a:solidFill>
              </a:defRPr>
            </a:lvl1pPr>
          </a:lstStyle>
          <a:p>
            <a:endParaRPr lang="nl-NL" dirty="0"/>
          </a:p>
        </p:txBody>
      </p:sp>
      <p:sp>
        <p:nvSpPr>
          <p:cNvPr id="5" name="Tijdelijke aanduiding voor dianummer 4"/>
          <p:cNvSpPr>
            <a:spLocks noGrp="1"/>
          </p:cNvSpPr>
          <p:nvPr>
            <p:ph type="sldNum" sz="quarter" idx="24"/>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4F66A698-50F0-7B4D-8CDA-5820E149AD1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748241016"/>
      </p:ext>
    </p:extLst>
  </p:cSld>
  <p:clrMapOvr>
    <a:overrideClrMapping bg1="dk1" tx1="lt1" bg2="dk2" tx2="lt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C96DF109-7F07-6B49-9D22-303DAC72D9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F68BA2ED-02F3-5145-ADEA-1BC8A29A3CD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1" y="-13176"/>
            <a:ext cx="3660396" cy="1563392"/>
          </a:xfrm>
          <a:prstGeom prst="rect">
            <a:avLst/>
          </a:prstGeom>
        </p:spPr>
      </p:pic>
    </p:spTree>
    <p:extLst>
      <p:ext uri="{BB962C8B-B14F-4D97-AF65-F5344CB8AC3E}">
        <p14:creationId xmlns:p14="http://schemas.microsoft.com/office/powerpoint/2010/main" val="253413328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1214192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19" name="Afbeelding 18">
            <a:extLst>
              <a:ext uri="{FF2B5EF4-FFF2-40B4-BE49-F238E27FC236}">
                <a16:creationId xmlns:a16="http://schemas.microsoft.com/office/drawing/2014/main" id="{50B471DE-CA9C-A747-9203-D9EE45DF2AA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BC7D7DCC-9B06-FC4E-9A86-29C4276AD7D0}"/>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20" name="Afbeelding 19">
            <a:extLst>
              <a:ext uri="{FF2B5EF4-FFF2-40B4-BE49-F238E27FC236}">
                <a16:creationId xmlns:a16="http://schemas.microsoft.com/office/drawing/2014/main" id="{501EE818-21B3-744F-ADCE-EE4B31C003B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6" cy="1563392"/>
          </a:xfrm>
          <a:prstGeom prst="rect">
            <a:avLst/>
          </a:prstGeom>
        </p:spPr>
      </p:pic>
    </p:spTree>
    <p:extLst>
      <p:ext uri="{BB962C8B-B14F-4D97-AF65-F5344CB8AC3E}">
        <p14:creationId xmlns:p14="http://schemas.microsoft.com/office/powerpoint/2010/main" val="7821880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4" name="Tijdelijke aanduiding voor datum 3"/>
          <p:cNvSpPr>
            <a:spLocks noGrp="1"/>
          </p:cNvSpPr>
          <p:nvPr>
            <p:ph type="dt" sz="half" idx="12"/>
          </p:nvPr>
        </p:nvSpPr>
        <p:spPr/>
        <p:txBody>
          <a:bodyPr/>
          <a:lstStyle>
            <a:lvl1pPr>
              <a:defRPr>
                <a:solidFill>
                  <a:schemeClr val="bg1">
                    <a:lumMod val="65000"/>
                    <a:lumOff val="35000"/>
                  </a:schemeClr>
                </a:solidFill>
              </a:defRPr>
            </a:lvl1pPr>
          </a:lstStyle>
          <a:p>
            <a:endParaRPr lang="nl-NL" dirty="0"/>
          </a:p>
        </p:txBody>
      </p:sp>
      <p:sp>
        <p:nvSpPr>
          <p:cNvPr id="5" name="Tijdelijke aanduiding voor voettekst 4"/>
          <p:cNvSpPr>
            <a:spLocks noGrp="1"/>
          </p:cNvSpPr>
          <p:nvPr>
            <p:ph type="ftr" sz="quarter" idx="13"/>
          </p:nvPr>
        </p:nvSpPr>
        <p:spPr/>
        <p:txBody>
          <a:bodyPr/>
          <a:lstStyle>
            <a:lvl1pPr>
              <a:defRPr>
                <a:solidFill>
                  <a:schemeClr val="bg1">
                    <a:lumMod val="65000"/>
                    <a:lumOff val="35000"/>
                  </a:schemeClr>
                </a:solidFill>
              </a:defRPr>
            </a:lvl1pPr>
          </a:lstStyle>
          <a:p>
            <a:endParaRPr lang="nl-NL" dirty="0"/>
          </a:p>
        </p:txBody>
      </p:sp>
      <p:sp>
        <p:nvSpPr>
          <p:cNvPr id="6" name="Tijdelijke aanduiding voor dianummer 5"/>
          <p:cNvSpPr>
            <a:spLocks noGrp="1"/>
          </p:cNvSpPr>
          <p:nvPr>
            <p:ph type="sldNum" sz="quarter" idx="14"/>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pic>
        <p:nvPicPr>
          <p:cNvPr id="10" name="Afbeelding 9">
            <a:extLst>
              <a:ext uri="{FF2B5EF4-FFF2-40B4-BE49-F238E27FC236}">
                <a16:creationId xmlns:a16="http://schemas.microsoft.com/office/drawing/2014/main" id="{8731C307-DF3E-9A46-A45B-3AC54819AF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1" name="Tijdelijke aanduiding voor afbeelding 12">
            <a:extLst>
              <a:ext uri="{FF2B5EF4-FFF2-40B4-BE49-F238E27FC236}">
                <a16:creationId xmlns:a16="http://schemas.microsoft.com/office/drawing/2014/main" id="{2C3CC95D-8CE0-EE47-8DBE-B67E4AAF31FD}"/>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202957285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398244E9-D0BA-F24C-880C-02FB401C608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D8503E2A-55CD-9C4A-8F7A-2109EB3784B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6" cy="1563392"/>
          </a:xfrm>
          <a:prstGeom prst="rect">
            <a:avLst/>
          </a:prstGeom>
        </p:spPr>
      </p:pic>
    </p:spTree>
    <p:extLst>
      <p:ext uri="{BB962C8B-B14F-4D97-AF65-F5344CB8AC3E}">
        <p14:creationId xmlns:p14="http://schemas.microsoft.com/office/powerpoint/2010/main" val="261293976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tx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180FF39E-D217-984E-B4C6-CA00F44C61F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96E637F0-0581-E24A-AD6D-F20AA814AED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6" cy="1563392"/>
          </a:xfrm>
          <a:prstGeom prst="rect">
            <a:avLst/>
          </a:prstGeom>
        </p:spPr>
      </p:pic>
    </p:spTree>
    <p:extLst>
      <p:ext uri="{BB962C8B-B14F-4D97-AF65-F5344CB8AC3E}">
        <p14:creationId xmlns:p14="http://schemas.microsoft.com/office/powerpoint/2010/main" val="74868133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tx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pic>
        <p:nvPicPr>
          <p:cNvPr id="21" name="Afbeelding 20">
            <a:extLst>
              <a:ext uri="{FF2B5EF4-FFF2-40B4-BE49-F238E27FC236}">
                <a16:creationId xmlns:a16="http://schemas.microsoft.com/office/drawing/2014/main" id="{C9FCB92D-8F61-6F44-A920-2CF0A95D30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528835555"/>
      </p:ext>
    </p:extLst>
  </p:cSld>
  <p:clrMapOvr>
    <a:masterClrMapping/>
  </p:clrMapOvr>
  <p:extLst>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tx1"/>
              </a:buClr>
              <a:buFont typeface="+mj-lt"/>
              <a:buAutoNum type="arabicPeriod"/>
              <a:defRPr>
                <a:solidFill>
                  <a:schemeClr val="tx1"/>
                </a:solidFill>
              </a:defRPr>
            </a:lvl1pPr>
            <a:lvl2pPr marL="684000" indent="-216000">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tx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pic>
        <p:nvPicPr>
          <p:cNvPr id="10" name="Afbeelding 9">
            <a:extLst>
              <a:ext uri="{FF2B5EF4-FFF2-40B4-BE49-F238E27FC236}">
                <a16:creationId xmlns:a16="http://schemas.microsoft.com/office/drawing/2014/main" id="{E56C0A06-8064-864C-BE87-EFBB53B5E0D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509728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27904234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tx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tx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398C3205-E6C1-1146-AAA6-D154C19BE7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701586658"/>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955917672"/>
      </p:ext>
    </p:extLst>
  </p:cSld>
  <p:clrMapOvr>
    <a:masterClrMapping/>
  </p:clrMapOvr>
  <p:extLst>
    <p:ext uri="{DCECCB84-F9BA-43D5-87BE-67443E8EF086}">
      <p15:sldGuideLst xmlns:p15="http://schemas.microsoft.com/office/powerpoint/2012/main"/>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064941307"/>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0213454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0534362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31076902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bg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bg1"/>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bg1"/>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5866512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accent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59361104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accent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DD83C114-A916-9041-B8A2-949576437F7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45871941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tx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80E97EA4-9D07-D946-A464-7510B797EE1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4178645598"/>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908591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28683442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tx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2B47C57E-F69D-E544-94BB-56511B75C6A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5366820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74530280"/>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9E5359F4-87E3-4046-B9B1-647507677AA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52944611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accent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92690966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bg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p:txBody>
      </p:sp>
      <p:sp>
        <p:nvSpPr>
          <p:cNvPr id="3" name="Tijdelijke aanduiding voor datum 2"/>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4" name="Tijdelijke aanduiding voor voettekst 3"/>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5" name="Tijdelijke aanduiding voor dianummer 4"/>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273774310"/>
      </p:ext>
    </p:extLst>
  </p:cSld>
  <p:clrMapOvr>
    <a:overrideClrMapping bg1="dk1" tx1="lt1" bg2="dk2" tx2="lt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3976366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22747297"/>
      </p:ext>
    </p:extLst>
  </p:cSld>
  <p:clrMapOvr>
    <a:overrideClrMapping bg1="dk1" tx1="lt1" bg2="dk2" tx2="lt2" accent1="accent1" accent2="accent2" accent3="accent3" accent4="accent4" accent5="accent5" accent6="accent6" hlink="hlink" folHlink="folHlink"/>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72146081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bg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14" name="Tijdelijke aanduiding voor voettekst 13"/>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15" name="Tijdelijke aanduiding voor dianummer 14"/>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240931656"/>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6913575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920280243"/>
      </p:ext>
    </p:extLst>
  </p:cSld>
  <p:clrMapOvr>
    <a:overrideClrMapping bg1="lt1" tx1="dk1" bg2="lt2" tx2="dk2" accent1="accent1" accent2="accent2" accent3="accent3" accent4="accent4" accent5="accent5" accent6="accent6" hlink="hlink" folHlink="folHlink"/>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049476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tx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349554824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5270686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09746452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tx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358541EC-CB6A-D140-AB3B-F86F1486DB8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87201457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C0CA578F-2A1D-CC47-BE6E-6CEF4628699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67898881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884A89D4-EFB2-F34A-B659-1B75FADA67E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7888983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4" name="Tijdelijke aanduiding voor afbeelding 3"/>
          <p:cNvSpPr>
            <a:spLocks noGrp="1" noChangeAspect="1"/>
          </p:cNvSpPr>
          <p:nvPr>
            <p:ph type="pic" sz="quarter" idx="19"/>
          </p:nvPr>
        </p:nvSpPr>
        <p:spPr>
          <a:xfrm>
            <a:off x="3421851" y="3926077"/>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5" name="Tijdelijke aanduiding voor afbeelding 3"/>
          <p:cNvSpPr>
            <a:spLocks noGrp="1" noChangeAspect="1"/>
          </p:cNvSpPr>
          <p:nvPr>
            <p:ph type="pic" sz="quarter" idx="20"/>
          </p:nvPr>
        </p:nvSpPr>
        <p:spPr>
          <a:xfrm>
            <a:off x="3421851" y="4712093"/>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6" name="Tijdelijke aanduiding voor afbeelding 3"/>
          <p:cNvSpPr>
            <a:spLocks noGrp="1" noChangeAspect="1"/>
          </p:cNvSpPr>
          <p:nvPr>
            <p:ph type="pic" sz="quarter" idx="21"/>
          </p:nvPr>
        </p:nvSpPr>
        <p:spPr>
          <a:xfrm>
            <a:off x="3421851" y="5485583"/>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3" name="Tijdelijke aanduiding voor datum 2"/>
          <p:cNvSpPr>
            <a:spLocks noGrp="1"/>
          </p:cNvSpPr>
          <p:nvPr>
            <p:ph type="dt" sz="half" idx="22"/>
          </p:nvPr>
        </p:nvSpPr>
        <p:spPr/>
        <p:txBody>
          <a:bodyPr/>
          <a:lstStyle>
            <a:lvl1pPr>
              <a:defRPr>
                <a:solidFill>
                  <a:schemeClr val="bg1">
                    <a:lumMod val="65000"/>
                    <a:lumOff val="35000"/>
                  </a:schemeClr>
                </a:solidFill>
              </a:defRPr>
            </a:lvl1pPr>
          </a:lstStyle>
          <a:p>
            <a:endParaRPr lang="nl-NL" dirty="0"/>
          </a:p>
        </p:txBody>
      </p:sp>
      <p:sp>
        <p:nvSpPr>
          <p:cNvPr id="4" name="Tijdelijke aanduiding voor voettekst 3"/>
          <p:cNvSpPr>
            <a:spLocks noGrp="1"/>
          </p:cNvSpPr>
          <p:nvPr>
            <p:ph type="ftr" sz="quarter" idx="23"/>
          </p:nvPr>
        </p:nvSpPr>
        <p:spPr/>
        <p:txBody>
          <a:bodyPr/>
          <a:lstStyle>
            <a:lvl1pPr>
              <a:defRPr>
                <a:solidFill>
                  <a:schemeClr val="bg1">
                    <a:lumMod val="65000"/>
                    <a:lumOff val="35000"/>
                  </a:schemeClr>
                </a:solidFill>
              </a:defRPr>
            </a:lvl1pPr>
          </a:lstStyle>
          <a:p>
            <a:endParaRPr lang="nl-NL" dirty="0"/>
          </a:p>
        </p:txBody>
      </p:sp>
      <p:sp>
        <p:nvSpPr>
          <p:cNvPr id="5" name="Tijdelijke aanduiding voor dianummer 4"/>
          <p:cNvSpPr>
            <a:spLocks noGrp="1"/>
          </p:cNvSpPr>
          <p:nvPr>
            <p:ph type="sldNum" sz="quarter" idx="24"/>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381E4872-2949-4D4D-B1CB-A6217E67F04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355279271"/>
      </p:ext>
    </p:extLst>
  </p:cSld>
  <p:clrMapOvr>
    <a:overrideClrMapping bg1="dk1" tx1="lt1" bg2="dk2" tx2="lt2" accent1="accent1" accent2="accent2" accent3="accent3" accent4="accent4" accent5="accent5" accent6="accent6" hlink="hlink" folHlink="folHlink"/>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8EC5B396-DA3F-764C-89A1-749E906D8A0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451737A9-A633-5C4F-ADB4-AD8BB38B128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1" y="-13176"/>
            <a:ext cx="3660396" cy="1563391"/>
          </a:xfrm>
          <a:prstGeom prst="rect">
            <a:avLst/>
          </a:prstGeom>
        </p:spPr>
      </p:pic>
    </p:spTree>
    <p:extLst>
      <p:ext uri="{BB962C8B-B14F-4D97-AF65-F5344CB8AC3E}">
        <p14:creationId xmlns:p14="http://schemas.microsoft.com/office/powerpoint/2010/main" val="83967153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dirty="0"/>
              <a:t>Klik om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9" name="Tijdelijke aanduiding voor datum 8"/>
          <p:cNvSpPr>
            <a:spLocks noGrp="1"/>
          </p:cNvSpPr>
          <p:nvPr>
            <p:ph type="dt" sz="half" idx="10"/>
          </p:nvPr>
        </p:nvSpPr>
        <p:spPr/>
        <p:txBody>
          <a:bodyPr/>
          <a:lstStyle>
            <a:lvl1pPr>
              <a:defRPr>
                <a:solidFill>
                  <a:schemeClr val="tx1">
                    <a:lumMod val="65000"/>
                  </a:schemeClr>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1">
                    <a:lumMod val="65000"/>
                  </a:schemeClr>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1">
                    <a:lumMod val="6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64094269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20" name="Afbeelding 19">
            <a:extLst>
              <a:ext uri="{FF2B5EF4-FFF2-40B4-BE49-F238E27FC236}">
                <a16:creationId xmlns:a16="http://schemas.microsoft.com/office/drawing/2014/main" id="{1A6734E1-7900-CB49-9AEC-EBFDFB1BC8C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1AA4D617-CA40-7042-AF36-450D631EDD16}"/>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14" name="Afbeelding 13">
            <a:extLst>
              <a:ext uri="{FF2B5EF4-FFF2-40B4-BE49-F238E27FC236}">
                <a16:creationId xmlns:a16="http://schemas.microsoft.com/office/drawing/2014/main" id="{96AFFF14-1BBC-764A-86F9-6B55249DA82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6" cy="1563391"/>
          </a:xfrm>
          <a:prstGeom prst="rect">
            <a:avLst/>
          </a:prstGeom>
        </p:spPr>
      </p:pic>
    </p:spTree>
    <p:extLst>
      <p:ext uri="{BB962C8B-B14F-4D97-AF65-F5344CB8AC3E}">
        <p14:creationId xmlns:p14="http://schemas.microsoft.com/office/powerpoint/2010/main" val="395801348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1B775CBB-7AA3-B145-95D9-0A41125A85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A894CF0F-9F35-014D-8D3B-989CF19C5571}"/>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239279752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74FFB40B-5401-C140-B17F-C3EAB81B12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2E36178C-624A-804D-9EC4-7DE03C821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6" cy="1563391"/>
          </a:xfrm>
          <a:prstGeom prst="rect">
            <a:avLst/>
          </a:prstGeom>
        </p:spPr>
      </p:pic>
    </p:spTree>
    <p:extLst>
      <p:ext uri="{BB962C8B-B14F-4D97-AF65-F5344CB8AC3E}">
        <p14:creationId xmlns:p14="http://schemas.microsoft.com/office/powerpoint/2010/main" val="9214909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8690DFE0-6E0C-AD42-8457-1C085895E35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1B244A14-99B6-434B-806E-F79D2423D6E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6" cy="1563391"/>
          </a:xfrm>
          <a:prstGeom prst="rect">
            <a:avLst/>
          </a:prstGeom>
        </p:spPr>
      </p:pic>
    </p:spTree>
    <p:extLst>
      <p:ext uri="{BB962C8B-B14F-4D97-AF65-F5344CB8AC3E}">
        <p14:creationId xmlns:p14="http://schemas.microsoft.com/office/powerpoint/2010/main" val="6349662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D81B54F5-13FA-3C4E-974A-5D92042B0FD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52802394"/>
      </p:ext>
    </p:extLst>
  </p:cSld>
  <p:clrMapOvr>
    <a:masterClrMapping/>
  </p:clrMapOvr>
  <p:extLst>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0" name="Afbeelding 9">
            <a:extLst>
              <a:ext uri="{FF2B5EF4-FFF2-40B4-BE49-F238E27FC236}">
                <a16:creationId xmlns:a16="http://schemas.microsoft.com/office/drawing/2014/main" id="{86A61725-3423-2349-9518-C40DFD8E372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9709070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A92D9BCA-7D8F-4A49-B350-A3907C14596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11592632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885106032"/>
      </p:ext>
    </p:extLst>
  </p:cSld>
  <p:clrMapOvr>
    <a:masterClrMapping/>
  </p:clrMapOvr>
  <p:extLst>
    <p:ext uri="{DCECCB84-F9BA-43D5-87BE-67443E8EF086}">
      <p15:sldGuideLst xmlns:p15="http://schemas.microsoft.com/office/powerpoint/2012/main"/>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410381696"/>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38179472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00051443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41529981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9446228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95008699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1AA360A2-6A81-F745-B0BA-D17CF7C41F0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6287069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3C312E52-5F25-F145-941D-847F75FF4A5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68509886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09292834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FA773512-55C7-2B46-9113-E2A18B13165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405378649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055453921"/>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dirty="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lvl1pPr>
              <a:defRPr>
                <a:solidFill>
                  <a:schemeClr val="bg1">
                    <a:lumMod val="65000"/>
                  </a:schemeClr>
                </a:solidFill>
              </a:defRPr>
            </a:lvl1p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DED6F77E-FFE0-AB46-BF4D-6C1EEF3BD1B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9A0BF630-8A40-CF48-A9A0-E1AFC8D2358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33080001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26572840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3989999"/>
      </p:ext>
    </p:extLst>
  </p:cSld>
  <p:clrMapOvr>
    <a:overrideClrMapping bg1="dk1" tx1="lt1" bg2="dk2" tx2="lt2" accent1="accent1" accent2="accent2" accent3="accent3" accent4="accent4" accent5="accent5" accent6="accent6" hlink="hlink" folHlink="folHlink"/>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22306916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697251615"/>
      </p:ext>
    </p:extLst>
  </p:cSld>
  <p:clrMapOvr>
    <a:overrideClrMapping bg1="dk1" tx1="lt1" bg2="dk2" tx2="lt2" accent1="accent1" accent2="accent2" accent3="accent3" accent4="accent4" accent5="accent5" accent6="accent6" hlink="hlink" folHlink="folHlink"/>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0254451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p>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894810234"/>
      </p:ext>
    </p:extLst>
  </p:cSld>
  <p:clrMapOvr>
    <a:overrideClrMapping bg1="dk1" tx1="lt1" bg2="dk2" tx2="lt2" accent1="accent1" accent2="accent2" accent3="accent3" accent4="accent4" accent5="accent5" accent6="accent6" hlink="hlink" folHlink="folHlink"/>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endParaRPr lang="nl-NL" dirty="0"/>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21732292"/>
      </p:ext>
    </p:extLst>
  </p:cSld>
  <p:clrMapOvr>
    <a:overrideClrMapping bg1="lt1" tx1="dk1" bg2="lt2" tx2="dk2" accent1="accent1" accent2="accent2" accent3="accent3" accent4="accent4" accent5="accent5" accent6="accent6" hlink="hlink" folHlink="folHlink"/>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982498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7070513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dirty="0"/>
              <a:t>Klik om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lvl1pPr>
              <a:defRPr>
                <a:solidFill>
                  <a:schemeClr val="bg1">
                    <a:lumMod val="65000"/>
                  </a:schemeClr>
                </a:solidFill>
              </a:defRPr>
            </a:lvl1pPr>
          </a:lstStyle>
          <a:p>
            <a:endParaRPr lang="nl-NL" dirty="0"/>
          </a:p>
        </p:txBody>
      </p:sp>
      <p:sp>
        <p:nvSpPr>
          <p:cNvPr id="14" name="Tijdelijke aanduiding voor voettekst 13"/>
          <p:cNvSpPr>
            <a:spLocks noGrp="1"/>
          </p:cNvSpPr>
          <p:nvPr>
            <p:ph type="ftr" sz="quarter" idx="12"/>
          </p:nvPr>
        </p:nvSpPr>
        <p:spPr/>
        <p:txBody>
          <a:bodyPr/>
          <a:lstStyle>
            <a:lvl1pPr>
              <a:defRPr>
                <a:solidFill>
                  <a:schemeClr val="bg1">
                    <a:lumMod val="65000"/>
                  </a:schemeClr>
                </a:solidFill>
              </a:defRPr>
            </a:lvl1p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2FE34897-656E-D24A-B5C8-368571FB3BA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24013589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9096055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DAAE31AA-4F3D-DF42-AA61-0E507CB823F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91028151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49B233A0-EA33-A34A-AA60-CC158917FCE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422277893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3D2E9093-0E60-BA4D-901C-9AACA7755EC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268961737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1ADA08BF-661A-374E-B397-E088CEE567B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088804836"/>
      </p:ext>
    </p:extLst>
  </p:cSld>
  <p:clrMapOvr>
    <a:overrideClrMapping bg1="dk1" tx1="lt1" bg2="dk2" tx2="lt2" accent1="accent1" accent2="accent2" accent3="accent3" accent4="accent4" accent5="accent5" accent6="accent6" hlink="hlink" folHlink="folHlink"/>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9E3D7069-4B4C-A54F-BDA0-7D71307D3F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6BDFADF0-C96A-464C-99DF-DD3F8394FE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2" y="-13176"/>
            <a:ext cx="3660394" cy="1563391"/>
          </a:xfrm>
          <a:prstGeom prst="rect">
            <a:avLst/>
          </a:prstGeom>
        </p:spPr>
      </p:pic>
    </p:spTree>
    <p:extLst>
      <p:ext uri="{BB962C8B-B14F-4D97-AF65-F5344CB8AC3E}">
        <p14:creationId xmlns:p14="http://schemas.microsoft.com/office/powerpoint/2010/main" val="399914099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7170399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3" name="Tijdelijke aanduiding voor afbeelding 22">
            <a:extLst>
              <a:ext uri="{FF2B5EF4-FFF2-40B4-BE49-F238E27FC236}">
                <a16:creationId xmlns:a16="http://schemas.microsoft.com/office/drawing/2014/main" id="{35629C47-969E-4B47-AD76-F769B346E2C7}"/>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13" name="Afbeelding 12">
            <a:extLst>
              <a:ext uri="{FF2B5EF4-FFF2-40B4-BE49-F238E27FC236}">
                <a16:creationId xmlns:a16="http://schemas.microsoft.com/office/drawing/2014/main" id="{DB37F6DB-C60D-4F4D-AF92-FD05AC8B794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2" y="-13176"/>
            <a:ext cx="3660394" cy="1563391"/>
          </a:xfrm>
          <a:prstGeom prst="rect">
            <a:avLst/>
          </a:prstGeom>
        </p:spPr>
      </p:pic>
    </p:spTree>
    <p:extLst>
      <p:ext uri="{BB962C8B-B14F-4D97-AF65-F5344CB8AC3E}">
        <p14:creationId xmlns:p14="http://schemas.microsoft.com/office/powerpoint/2010/main" val="276397758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a:solidFill>
            <a:schemeClr val="bg2"/>
          </a:solidFill>
        </p:spPr>
      </p:pic>
      <p:sp>
        <p:nvSpPr>
          <p:cNvPr id="13" name="Tijdelijke aanduiding voor afbeelding 12">
            <a:extLst>
              <a:ext uri="{FF2B5EF4-FFF2-40B4-BE49-F238E27FC236}">
                <a16:creationId xmlns:a16="http://schemas.microsoft.com/office/drawing/2014/main" id="{C135EBA1-8293-C148-8A1B-ED3FB7F703DB}"/>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4" name="Tijdelijke aanduiding voor datum 3"/>
          <p:cNvSpPr>
            <a:spLocks noGrp="1"/>
          </p:cNvSpPr>
          <p:nvPr>
            <p:ph type="dt" sz="half" idx="12"/>
          </p:nvPr>
        </p:nvSpPr>
        <p:spPr/>
        <p:txBody>
          <a:bodyPr/>
          <a:lstStyle>
            <a:lvl1pPr>
              <a:defRPr>
                <a:solidFill>
                  <a:schemeClr val="bg1">
                    <a:lumMod val="65000"/>
                    <a:lumOff val="35000"/>
                  </a:schemeClr>
                </a:solidFill>
              </a:defRPr>
            </a:lvl1pPr>
          </a:lstStyle>
          <a:p>
            <a:endParaRPr lang="nl-NL" dirty="0"/>
          </a:p>
        </p:txBody>
      </p:sp>
      <p:sp>
        <p:nvSpPr>
          <p:cNvPr id="5" name="Tijdelijke aanduiding voor voettekst 4"/>
          <p:cNvSpPr>
            <a:spLocks noGrp="1"/>
          </p:cNvSpPr>
          <p:nvPr>
            <p:ph type="ftr" sz="quarter" idx="13"/>
          </p:nvPr>
        </p:nvSpPr>
        <p:spPr/>
        <p:txBody>
          <a:bodyPr/>
          <a:lstStyle>
            <a:lvl1pPr>
              <a:defRPr>
                <a:solidFill>
                  <a:schemeClr val="bg1">
                    <a:lumMod val="65000"/>
                    <a:lumOff val="35000"/>
                  </a:schemeClr>
                </a:solidFill>
              </a:defRPr>
            </a:lvl1pPr>
          </a:lstStyle>
          <a:p>
            <a:endParaRPr lang="nl-NL" dirty="0"/>
          </a:p>
        </p:txBody>
      </p:sp>
      <p:sp>
        <p:nvSpPr>
          <p:cNvPr id="6" name="Tijdelijke aanduiding voor dianummer 5"/>
          <p:cNvSpPr>
            <a:spLocks noGrp="1"/>
          </p:cNvSpPr>
          <p:nvPr>
            <p:ph type="sldNum" sz="quarter" idx="14"/>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7679880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Tree>
    <p:extLst>
      <p:ext uri="{BB962C8B-B14F-4D97-AF65-F5344CB8AC3E}">
        <p14:creationId xmlns:p14="http://schemas.microsoft.com/office/powerpoint/2010/main" val="352640902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pic>
        <p:nvPicPr>
          <p:cNvPr id="10" name="Afbeelding 9">
            <a:extLst>
              <a:ext uri="{FF2B5EF4-FFF2-40B4-BE49-F238E27FC236}">
                <a16:creationId xmlns:a16="http://schemas.microsoft.com/office/drawing/2014/main" id="{9A86B78C-ECEA-3F48-A8AA-7F7F92A4358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2" y="-13176"/>
            <a:ext cx="3660394" cy="1563391"/>
          </a:xfrm>
          <a:prstGeom prst="rect">
            <a:avLst/>
          </a:prstGeom>
        </p:spPr>
      </p:pic>
    </p:spTree>
    <p:extLst>
      <p:ext uri="{BB962C8B-B14F-4D97-AF65-F5344CB8AC3E}">
        <p14:creationId xmlns:p14="http://schemas.microsoft.com/office/powerpoint/2010/main" val="354989044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tx1"/>
                </a:solidFill>
              </a:defRPr>
            </a:lvl1pPr>
          </a:lstStyle>
          <a:p>
            <a:r>
              <a:rPr lang="nl-NL"/>
              <a:t>Klik om stijl te bewerken</a:t>
            </a:r>
            <a:endParaRPr lang="nl-NL" dirty="0"/>
          </a:p>
        </p:txBody>
      </p:sp>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1" name="Afbeelding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FB2D7DB2-7D28-084D-8169-A191429CAB8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2" y="-13176"/>
            <a:ext cx="3660394" cy="1563391"/>
          </a:xfrm>
          <a:prstGeom prst="rect">
            <a:avLst/>
          </a:prstGeom>
        </p:spPr>
      </p:pic>
    </p:spTree>
    <p:extLst>
      <p:ext uri="{BB962C8B-B14F-4D97-AF65-F5344CB8AC3E}">
        <p14:creationId xmlns:p14="http://schemas.microsoft.com/office/powerpoint/2010/main" val="363165000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tx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pic>
        <p:nvPicPr>
          <p:cNvPr id="27" name="Afbeelding 26">
            <a:extLst>
              <a:ext uri="{FF2B5EF4-FFF2-40B4-BE49-F238E27FC236}">
                <a16:creationId xmlns:a16="http://schemas.microsoft.com/office/drawing/2014/main" id="{28E5E4BB-799C-544E-8D22-5A18C85488C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394410244"/>
      </p:ext>
    </p:extLst>
  </p:cSld>
  <p:clrMapOvr>
    <a:masterClrMapping/>
  </p:clrMapOvr>
  <p:extLst>
    <p:ext uri="{DCECCB84-F9BA-43D5-87BE-67443E8EF086}">
      <p15:sldGuideLst xmlns:p15="http://schemas.microsoft.com/office/powerpoint/2012/main"/>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tx1"/>
              </a:buClr>
              <a:buFont typeface="+mj-lt"/>
              <a:buAutoNum type="arabicPeriod"/>
              <a:defRPr>
                <a:solidFill>
                  <a:schemeClr val="tx1"/>
                </a:solidFill>
              </a:defRPr>
            </a:lvl1pPr>
            <a:lvl2pPr marL="684000" indent="-216000">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tx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pic>
        <p:nvPicPr>
          <p:cNvPr id="15" name="Afbeelding 14">
            <a:extLst>
              <a:ext uri="{FF2B5EF4-FFF2-40B4-BE49-F238E27FC236}">
                <a16:creationId xmlns:a16="http://schemas.microsoft.com/office/drawing/2014/main" id="{53E02048-3131-A141-AAB5-C0A1028E0A6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415320998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tx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tx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205B8ABC-31F6-834B-B107-1D466EBC7AD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62908701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137578928"/>
      </p:ext>
    </p:extLst>
  </p:cSld>
  <p:clrMapOvr>
    <a:masterClrMapping/>
  </p:clrMapOvr>
  <p:extLst>
    <p:ext uri="{DCECCB84-F9BA-43D5-87BE-67443E8EF086}">
      <p15:sldGuideLst xmlns:p15="http://schemas.microsoft.com/office/powerpoint/2012/main"/>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720334217"/>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08620618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15659005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974583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129216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dirty="0"/>
              <a:t>Klik om stijl te bewerken</a:t>
            </a:r>
          </a:p>
        </p:txBody>
      </p:sp>
      <p:sp>
        <p:nvSpPr>
          <p:cNvPr id="20" name="Tijdelijke aanduiding voor datum 19"/>
          <p:cNvSpPr>
            <a:spLocks noGrp="1"/>
          </p:cNvSpPr>
          <p:nvPr>
            <p:ph type="dt" sz="half" idx="25"/>
          </p:nvPr>
        </p:nvSpPr>
        <p:spPr/>
        <p:txBody>
          <a:bodyPr/>
          <a:lstStyle>
            <a:lvl1pPr>
              <a:defRPr>
                <a:solidFill>
                  <a:schemeClr val="bg1">
                    <a:lumMod val="65000"/>
                  </a:schemeClr>
                </a:solidFill>
              </a:defRPr>
            </a:lvl1pPr>
          </a:lstStyle>
          <a:p>
            <a:endParaRPr lang="nl-NL" dirty="0"/>
          </a:p>
        </p:txBody>
      </p:sp>
      <p:sp>
        <p:nvSpPr>
          <p:cNvPr id="21" name="Tijdelijke aanduiding voor voettekst 20"/>
          <p:cNvSpPr>
            <a:spLocks noGrp="1"/>
          </p:cNvSpPr>
          <p:nvPr>
            <p:ph type="ftr" sz="quarter" idx="26"/>
          </p:nvPr>
        </p:nvSpPr>
        <p:spPr/>
        <p:txBody>
          <a:bodyPr/>
          <a:lstStyle>
            <a:lvl1pPr>
              <a:defRPr>
                <a:solidFill>
                  <a:schemeClr val="bg1">
                    <a:lumMod val="65000"/>
                  </a:schemeClr>
                </a:solidFill>
              </a:defRPr>
            </a:lvl1p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pic>
        <p:nvPicPr>
          <p:cNvPr id="11" name="Afbeelding 10">
            <a:extLst>
              <a:ext uri="{FF2B5EF4-FFF2-40B4-BE49-F238E27FC236}">
                <a16:creationId xmlns:a16="http://schemas.microsoft.com/office/drawing/2014/main" id="{60FB6CFD-9EA3-2D46-B72F-63AC898356E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bg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bg1"/>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bg1"/>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67498905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accent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54053547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accent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10" name="Afbeelding 9">
            <a:extLst>
              <a:ext uri="{FF2B5EF4-FFF2-40B4-BE49-F238E27FC236}">
                <a16:creationId xmlns:a16="http://schemas.microsoft.com/office/drawing/2014/main" id="{0C63CDA6-6003-E144-BBE6-D9523D7403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36980966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tx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10" name="Afbeelding 9">
            <a:extLst>
              <a:ext uri="{FF2B5EF4-FFF2-40B4-BE49-F238E27FC236}">
                <a16:creationId xmlns:a16="http://schemas.microsoft.com/office/drawing/2014/main" id="{2DC185B0-E99C-E24F-832B-12C799F48BC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20169858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solidFill>
            <a:schemeClr val="bg1"/>
          </a:solid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61052165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tx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038088DE-7CF5-DD4B-B3E1-1A15C595C1A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035112972"/>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18165843"/>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6B4AB5FC-A6AE-4D42-BB0C-D8BEAB5A42E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81530067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accent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80741433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bg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p:txBody>
      </p:sp>
      <p:sp>
        <p:nvSpPr>
          <p:cNvPr id="3" name="Tijdelijke aanduiding voor datum 2"/>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4" name="Tijdelijke aanduiding voor voettekst 3"/>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5" name="Tijdelijke aanduiding voor dianummer 4"/>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053723475"/>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99635621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229520487"/>
      </p:ext>
    </p:extLst>
  </p:cSld>
  <p:clrMapOvr>
    <a:overrideClrMapping bg1="dk1" tx1="lt1" bg2="dk2" tx2="lt2" accent1="accent1" accent2="accent2" accent3="accent3" accent4="accent4" accent5="accent5" accent6="accent6" hlink="hlink" folHlink="folHlink"/>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17785484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bg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14" name="Tijdelijke aanduiding voor voettekst 13"/>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15" name="Tijdelijke aanduiding voor dianummer 14"/>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913697943"/>
      </p:ext>
    </p:extLst>
  </p:cSld>
  <p:clrMapOvr>
    <a:overrideClrMapping bg1="dk1" tx1="lt1" bg2="dk2" tx2="lt2" accent1="accent1" accent2="accent2" accent3="accent3" accent4="accent4" accent5="accent5" accent6="accent6" hlink="hlink" folHlink="folHlink"/>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vert="horz" wrap="square" lIns="612000" tIns="45720" rIns="91440" bIns="45720" rtlCol="0" anchor="ctr" anchorCtr="0">
            <a:noAutofit/>
          </a:bodyPr>
          <a:lstStyle>
            <a:lvl1pPr>
              <a:defRPr lang="nl-NL"/>
            </a:lvl1pPr>
          </a:lstStyle>
          <a:p>
            <a:pPr lvl="0"/>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079490270"/>
      </p:ext>
    </p:extLst>
  </p:cSld>
  <p:clrMapOvr>
    <a:overrideClrMapping bg1="lt1" tx1="dk1" bg2="lt2" tx2="dk2" accent1="accent1" accent2="accent2" accent3="accent3" accent4="accent4" accent5="accent5" accent6="accent6" hlink="hlink" folHlink="folHlink"/>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457273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tx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187434050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86053448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24749705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tx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39AABA25-0520-DF4B-A7C9-BCCCF08EE2C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8933589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dirty="0"/>
              <a:t>Klik om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4F01E6C2-CD86-4C4B-A751-B19F6263B71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53098017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pic>
        <p:nvPicPr>
          <p:cNvPr id="12" name="Afbeelding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4657428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pic>
        <p:nvPicPr>
          <p:cNvPr id="12" name="Afbeelding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17255689"/>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4" name="Tijdelijke aanduiding voor afbeelding 3"/>
          <p:cNvSpPr>
            <a:spLocks noGrp="1" noChangeAspect="1"/>
          </p:cNvSpPr>
          <p:nvPr>
            <p:ph type="pic" sz="quarter" idx="19"/>
          </p:nvPr>
        </p:nvSpPr>
        <p:spPr>
          <a:xfrm>
            <a:off x="3421851" y="3926077"/>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5" name="Tijdelijke aanduiding voor afbeelding 3"/>
          <p:cNvSpPr>
            <a:spLocks noGrp="1" noChangeAspect="1"/>
          </p:cNvSpPr>
          <p:nvPr>
            <p:ph type="pic" sz="quarter" idx="20"/>
          </p:nvPr>
        </p:nvSpPr>
        <p:spPr>
          <a:xfrm>
            <a:off x="3421851" y="4712093"/>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6" name="Tijdelijke aanduiding voor afbeelding 3"/>
          <p:cNvSpPr>
            <a:spLocks noGrp="1" noChangeAspect="1"/>
          </p:cNvSpPr>
          <p:nvPr>
            <p:ph type="pic" sz="quarter" idx="21"/>
          </p:nvPr>
        </p:nvSpPr>
        <p:spPr>
          <a:xfrm>
            <a:off x="3421851" y="5485583"/>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3" name="Tijdelijke aanduiding voor datum 2"/>
          <p:cNvSpPr>
            <a:spLocks noGrp="1"/>
          </p:cNvSpPr>
          <p:nvPr>
            <p:ph type="dt" sz="half" idx="22"/>
          </p:nvPr>
        </p:nvSpPr>
        <p:spPr/>
        <p:txBody>
          <a:bodyPr/>
          <a:lstStyle>
            <a:lvl1pPr>
              <a:defRPr>
                <a:solidFill>
                  <a:schemeClr val="bg1">
                    <a:lumMod val="65000"/>
                    <a:lumOff val="35000"/>
                  </a:schemeClr>
                </a:solidFill>
              </a:defRPr>
            </a:lvl1pPr>
          </a:lstStyle>
          <a:p>
            <a:endParaRPr lang="nl-NL" dirty="0"/>
          </a:p>
        </p:txBody>
      </p:sp>
      <p:sp>
        <p:nvSpPr>
          <p:cNvPr id="4" name="Tijdelijke aanduiding voor voettekst 3"/>
          <p:cNvSpPr>
            <a:spLocks noGrp="1"/>
          </p:cNvSpPr>
          <p:nvPr>
            <p:ph type="ftr" sz="quarter" idx="23"/>
          </p:nvPr>
        </p:nvSpPr>
        <p:spPr/>
        <p:txBody>
          <a:bodyPr/>
          <a:lstStyle>
            <a:lvl1pPr>
              <a:defRPr>
                <a:solidFill>
                  <a:schemeClr val="bg1">
                    <a:lumMod val="65000"/>
                    <a:lumOff val="35000"/>
                  </a:schemeClr>
                </a:solidFill>
              </a:defRPr>
            </a:lvl1pPr>
          </a:lstStyle>
          <a:p>
            <a:endParaRPr lang="nl-NL" dirty="0"/>
          </a:p>
        </p:txBody>
      </p:sp>
      <p:sp>
        <p:nvSpPr>
          <p:cNvPr id="5" name="Tijdelijke aanduiding voor dianummer 4"/>
          <p:cNvSpPr>
            <a:spLocks noGrp="1"/>
          </p:cNvSpPr>
          <p:nvPr>
            <p:ph type="sldNum" sz="quarter" idx="24"/>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DABBA4A9-5643-B947-B789-03FA7B62091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2922548119"/>
      </p:ext>
    </p:extLst>
  </p:cSld>
  <p:clrMapOvr>
    <a:overrideClrMapping bg1="dk1" tx1="lt1" bg2="dk2" tx2="lt2" accent1="accent1" accent2="accent2" accent3="accent3" accent4="accent4" accent5="accent5" accent6="accent6" hlink="hlink" folHlink="folHlink"/>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94E80764-856C-B24C-8A17-96C29DCCC6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1940EFF3-CB66-3348-8ACB-E325E94A1D0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2" y="-13176"/>
            <a:ext cx="3660394" cy="1563390"/>
          </a:xfrm>
          <a:prstGeom prst="rect">
            <a:avLst/>
          </a:prstGeom>
        </p:spPr>
      </p:pic>
    </p:spTree>
    <p:extLst>
      <p:ext uri="{BB962C8B-B14F-4D97-AF65-F5344CB8AC3E}">
        <p14:creationId xmlns:p14="http://schemas.microsoft.com/office/powerpoint/2010/main" val="77286307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08117015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20" name="Afbeelding 19">
            <a:extLst>
              <a:ext uri="{FF2B5EF4-FFF2-40B4-BE49-F238E27FC236}">
                <a16:creationId xmlns:a16="http://schemas.microsoft.com/office/drawing/2014/main" id="{9CF7B166-3BDB-DD4D-9E66-B9979D5086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DF08679B-83E4-D746-88E7-3F53E547A534}"/>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14" name="Afbeelding 13">
            <a:extLst>
              <a:ext uri="{FF2B5EF4-FFF2-40B4-BE49-F238E27FC236}">
                <a16:creationId xmlns:a16="http://schemas.microsoft.com/office/drawing/2014/main" id="{FFB586F2-C739-9D4B-9FB0-7B91E89468F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2" y="-13176"/>
            <a:ext cx="3660394" cy="1563390"/>
          </a:xfrm>
          <a:prstGeom prst="rect">
            <a:avLst/>
          </a:prstGeom>
        </p:spPr>
      </p:pic>
    </p:spTree>
    <p:extLst>
      <p:ext uri="{BB962C8B-B14F-4D97-AF65-F5344CB8AC3E}">
        <p14:creationId xmlns:p14="http://schemas.microsoft.com/office/powerpoint/2010/main" val="19840796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F0C501AF-83A8-8F47-AC3C-EAC365FC522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55A507AF-B45B-684D-95AE-466A5BBBCE14}"/>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58328088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pic>
        <p:nvPicPr>
          <p:cNvPr id="12" name="Afbeelding 11">
            <a:extLst>
              <a:ext uri="{FF2B5EF4-FFF2-40B4-BE49-F238E27FC236}">
                <a16:creationId xmlns:a16="http://schemas.microsoft.com/office/drawing/2014/main" id="{CB57CD67-3869-1842-9B74-3FCEB9C29AB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CBFC48D2-7733-E245-8151-7B78C5E4B22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2" y="-13176"/>
            <a:ext cx="3660394" cy="1563390"/>
          </a:xfrm>
          <a:prstGeom prst="rect">
            <a:avLst/>
          </a:prstGeom>
        </p:spPr>
      </p:pic>
    </p:spTree>
    <p:extLst>
      <p:ext uri="{BB962C8B-B14F-4D97-AF65-F5344CB8AC3E}">
        <p14:creationId xmlns:p14="http://schemas.microsoft.com/office/powerpoint/2010/main" val="190513912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AE0CEB2B-043B-564A-8D16-9DB7108C1C6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77D37B79-9C3A-3C45-B106-570F64E3A3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2" y="-13176"/>
            <a:ext cx="3660394" cy="1563390"/>
          </a:xfrm>
          <a:prstGeom prst="rect">
            <a:avLst/>
          </a:prstGeom>
        </p:spPr>
      </p:pic>
    </p:spTree>
    <p:extLst>
      <p:ext uri="{BB962C8B-B14F-4D97-AF65-F5344CB8AC3E}">
        <p14:creationId xmlns:p14="http://schemas.microsoft.com/office/powerpoint/2010/main" val="287989884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5C1E4406-74FA-C541-9C68-BDAFC385A7B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203647436"/>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Klikken om de tekststijl van het model te bewerken</a:t>
            </a:r>
          </a:p>
        </p:txBody>
      </p:sp>
      <p:sp>
        <p:nvSpPr>
          <p:cNvPr id="8" name="Tijdelijke aanduiding voor datum 7"/>
          <p:cNvSpPr>
            <a:spLocks noGrp="1"/>
          </p:cNvSpPr>
          <p:nvPr>
            <p:ph type="dt" sz="half" idx="14"/>
          </p:nvPr>
        </p:nvSpPr>
        <p:spPr/>
        <p:txBody>
          <a:bodyPr/>
          <a:lstStyle>
            <a:lvl1pPr>
              <a:defRPr>
                <a:solidFill>
                  <a:schemeClr val="bg1">
                    <a:lumMod val="65000"/>
                  </a:schemeClr>
                </a:solidFill>
              </a:defRPr>
            </a:lvl1pPr>
          </a:lstStyle>
          <a:p>
            <a:endParaRPr lang="nl-NL" dirty="0"/>
          </a:p>
        </p:txBody>
      </p:sp>
      <p:sp>
        <p:nvSpPr>
          <p:cNvPr id="10" name="Tijdelijke aanduiding voor voettekst 9"/>
          <p:cNvSpPr>
            <a:spLocks noGrp="1"/>
          </p:cNvSpPr>
          <p:nvPr>
            <p:ph type="ftr" sz="quarter" idx="15"/>
          </p:nvPr>
        </p:nvSpPr>
        <p:spPr/>
        <p:txBody>
          <a:bodyPr/>
          <a:lstStyle>
            <a:lvl1pPr>
              <a:defRPr>
                <a:solidFill>
                  <a:schemeClr val="bg1">
                    <a:lumMod val="65000"/>
                  </a:schemeClr>
                </a:solidFill>
              </a:defRPr>
            </a:lvl1pPr>
          </a:lstStyle>
          <a:p>
            <a:endParaRPr lang="nl-NL" dirty="0"/>
          </a:p>
        </p:txBody>
      </p:sp>
      <p:sp>
        <p:nvSpPr>
          <p:cNvPr id="11" name="Tijdelijke aanduiding voor dianummer 10"/>
          <p:cNvSpPr>
            <a:spLocks noGrp="1"/>
          </p:cNvSpPr>
          <p:nvPr>
            <p:ph type="sldNum" sz="quarter" idx="16"/>
          </p:nvPr>
        </p:nvSpPr>
        <p:spPr/>
        <p:txBody>
          <a:bodyPr/>
          <a:lstStyle>
            <a:lvl1pPr>
              <a:defRPr>
                <a:solidFill>
                  <a:schemeClr val="bg1">
                    <a:lumMod val="6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590151"/>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pic>
        <p:nvPicPr>
          <p:cNvPr id="10" name="Afbeelding 9">
            <a:extLst>
              <a:ext uri="{FF2B5EF4-FFF2-40B4-BE49-F238E27FC236}">
                <a16:creationId xmlns:a16="http://schemas.microsoft.com/office/drawing/2014/main" id="{2A3A04D0-90F8-D146-8E89-D9429A3538B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069569799"/>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1696FA51-D288-AA48-AB9E-CCDA008D303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89668670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623339332"/>
      </p:ext>
    </p:extLst>
  </p:cSld>
  <p:clrMapOvr>
    <a:masterClrMapping/>
  </p:clrMapOvr>
  <p:extLst>
    <p:ext uri="{DCECCB84-F9BA-43D5-87BE-67443E8EF086}">
      <p15:sldGuideLst xmlns:p15="http://schemas.microsoft.com/office/powerpoint/2012/main"/>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285424818"/>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595619100"/>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950682681"/>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83525122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48955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00737890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D267D7E3-A1FF-6E4A-A7EC-E24F60DE211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11049934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tx1"/>
              </a:buClr>
              <a:tabLst>
                <a:tab pos="1619250" algn="l"/>
              </a:tabLst>
              <a:defRPr>
                <a:solidFill>
                  <a:schemeClr val="tx1"/>
                </a:solidFill>
              </a:defRPr>
            </a:lvl1pPr>
          </a:lstStyle>
          <a:p>
            <a:r>
              <a:rPr lang="nl-NL" dirty="0"/>
              <a:t>Klik op het pictogram als u een afbeelding wilt toevoegen</a:t>
            </a:r>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dirty="0"/>
              <a:t>Klik om stijl te bewerken</a:t>
            </a:r>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lvl1pPr>
              <a:buClr>
                <a:schemeClr val="tx1"/>
              </a:buClr>
              <a:defRPr>
                <a:solidFill>
                  <a:schemeClr val="tx1"/>
                </a:solidFill>
              </a:defRPr>
            </a:lvl1pPr>
          </a:lstStyle>
          <a:p>
            <a:pPr lvl="0"/>
            <a:r>
              <a:rPr lang="nl-NL" dirty="0"/>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1">
                    <a:lumMod val="65000"/>
                  </a:schemeClr>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1">
                    <a:lumMod val="65000"/>
                  </a:schemeClr>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1">
                    <a:lumMod val="6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0302FBE6-B8D0-D848-8EC3-24425BAD145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530033932"/>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34613710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CDFA35A7-F944-564E-9436-F75025757B4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405111309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00342499"/>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0A678F6F-A7BF-E344-8961-E35D98A9BA5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36414551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341408672"/>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22917509"/>
      </p:ext>
    </p:extLst>
  </p:cSld>
  <p:clrMapOvr>
    <a:overrideClrMapping bg1="dk1" tx1="lt1" bg2="dk2" tx2="lt2" accent1="accent1" accent2="accent2" accent3="accent3" accent4="accent4" accent5="accent5" accent6="accent6" hlink="hlink" folHlink="folHlink"/>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944852889"/>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109119275"/>
      </p:ext>
    </p:extLst>
  </p:cSld>
  <p:clrMapOvr>
    <a:overrideClrMapping bg1="dk1" tx1="lt1" bg2="dk2" tx2="lt2" accent1="accent1" accent2="accent2" accent3="accent3" accent4="accent4" accent5="accent5" accent6="accent6" hlink="hlink" folHlink="folHlink"/>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6225984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40390179"/>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vert="horz" wrap="square" lIns="720000" tIns="1152000" rIns="91440" bIns="45720" rtlCol="0">
            <a:noAutofit/>
          </a:bodyPr>
          <a:lstStyle>
            <a:lvl1pPr>
              <a:defRPr lang="nl-NL" dirty="0"/>
            </a:lvl1pPr>
          </a:lstStyle>
          <a:p>
            <a:pPr lvl="0"/>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p>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75434123"/>
      </p:ext>
    </p:extLst>
  </p:cSld>
  <p:clrMapOvr>
    <a:overrideClrMapping bg1="dk1" tx1="lt1" bg2="dk2" tx2="lt2" accent1="accent1" accent2="accent2" accent3="accent3" accent4="accent4" accent5="accent5" accent6="accent6" hlink="hlink" folHlink="folHlink"/>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vert="horz" wrap="square" lIns="720000" tIns="1152000" rIns="91440" bIns="45720" rtlCol="0">
            <a:noAutofit/>
          </a:bodyPr>
          <a:lstStyle>
            <a:lvl1pPr>
              <a:defRPr lang="nl-NL"/>
            </a:lvl1pPr>
          </a:lstStyle>
          <a:p>
            <a:pPr lvl="0"/>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661722742"/>
      </p:ext>
    </p:extLst>
  </p:cSld>
  <p:clrMapOvr>
    <a:overrideClrMapping bg1="lt1" tx1="dk1" bg2="lt2" tx2="dk2" accent1="accent1" accent2="accent2" accent3="accent3" accent4="accent4" accent5="accent5" accent6="accent6" hlink="hlink" folHlink="folHlink"/>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379903"/>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2923221698"/>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34252330"/>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890420557"/>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4BD0E7EF-0276-1F47-BD29-7436C091D02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64758790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3632AC58-E4C4-F844-92DA-F6A9570079F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908220421"/>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5A5C304B-DDD6-3246-9DB4-CDB28226738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49681742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5419C014-7333-3B46-9AED-B8796473BF0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76690942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tx1"/>
              </a:buClr>
              <a:tabLst>
                <a:tab pos="1619250" algn="l"/>
              </a:tabLst>
              <a:defRPr>
                <a:solidFill>
                  <a:schemeClr val="tx1"/>
                </a:solidFill>
              </a:defRPr>
            </a:lvl1pPr>
          </a:lstStyle>
          <a:p>
            <a:r>
              <a:rPr lang="nl-NL" dirty="0"/>
              <a:t>Klik op het pictogram als u een afbeelding wilt toevoegen</a:t>
            </a:r>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lvl1pPr>
              <a:buClr>
                <a:schemeClr val="tx1"/>
              </a:buClr>
              <a:defRPr>
                <a:solidFill>
                  <a:schemeClr val="tx1"/>
                </a:solidFill>
              </a:defRPr>
            </a:lvl1pPr>
          </a:lstStyle>
          <a:p>
            <a:pPr lvl="0"/>
            <a:r>
              <a:rPr lang="nl-NL" dirty="0"/>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1">
                    <a:lumMod val="65000"/>
                  </a:schemeClr>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1">
                    <a:lumMod val="65000"/>
                  </a:schemeClr>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1">
                    <a:lumMod val="6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ysClr val="windowText" lastClr="000000"/>
                </a:solidFill>
              </a:defRPr>
            </a:lvl1pPr>
          </a:lstStyle>
          <a:p>
            <a:r>
              <a:rPr lang="nl-NL" dirty="0"/>
              <a:t>Klik om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ysClr val="windowText" lastClr="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pic>
        <p:nvPicPr>
          <p:cNvPr id="5" name="Afbeelding 4">
            <a:extLst>
              <a:ext uri="{FF2B5EF4-FFF2-40B4-BE49-F238E27FC236}">
                <a16:creationId xmlns:a16="http://schemas.microsoft.com/office/drawing/2014/main" id="{14611018-E0D5-BF45-B124-6BD0F554E3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7" name="Afbeelding 6">
            <a:extLst>
              <a:ext uri="{FF2B5EF4-FFF2-40B4-BE49-F238E27FC236}">
                <a16:creationId xmlns:a16="http://schemas.microsoft.com/office/drawing/2014/main" id="{FCC470DB-0476-694C-8B7A-2721EE79055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4" y="-13176"/>
            <a:ext cx="3660389" cy="1563389"/>
          </a:xfrm>
          <a:prstGeom prst="rect">
            <a:avLst/>
          </a:prstGeom>
        </p:spPr>
      </p:pic>
    </p:spTree>
    <p:extLst>
      <p:ext uri="{BB962C8B-B14F-4D97-AF65-F5344CB8AC3E}">
        <p14:creationId xmlns:p14="http://schemas.microsoft.com/office/powerpoint/2010/main" val="299513982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910115217"/>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ysClr val="windowText" lastClr="000000"/>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ysClr val="windowText" lastClr="000000"/>
                </a:solidFill>
              </a:defRPr>
            </a:lvl1pPr>
          </a:lstStyle>
          <a:p>
            <a:r>
              <a:rPr lang="nl-NL" dirty="0"/>
              <a:t>Klik om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ysClr val="windowText" lastClr="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pic>
        <p:nvPicPr>
          <p:cNvPr id="19" name="Afbeelding 18">
            <a:extLst>
              <a:ext uri="{FF2B5EF4-FFF2-40B4-BE49-F238E27FC236}">
                <a16:creationId xmlns:a16="http://schemas.microsoft.com/office/drawing/2014/main" id="{5FF1452E-61D4-2248-8677-11F4BF8179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55BAFB1C-5D11-944A-96BB-FA74D8B08F85}"/>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20" name="Afbeelding 19">
            <a:extLst>
              <a:ext uri="{FF2B5EF4-FFF2-40B4-BE49-F238E27FC236}">
                <a16:creationId xmlns:a16="http://schemas.microsoft.com/office/drawing/2014/main" id="{91C9F1C5-E6CB-674B-B923-FC93CC7A826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4" y="-13176"/>
            <a:ext cx="3660389" cy="1563389"/>
          </a:xfrm>
          <a:prstGeom prst="rect">
            <a:avLst/>
          </a:prstGeom>
        </p:spPr>
      </p:pic>
    </p:spTree>
    <p:extLst>
      <p:ext uri="{BB962C8B-B14F-4D97-AF65-F5344CB8AC3E}">
        <p14:creationId xmlns:p14="http://schemas.microsoft.com/office/powerpoint/2010/main" val="49314978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ysClr val="windowText" lastClr="000000"/>
                </a:solidFill>
              </a:defRPr>
            </a:lvl1pPr>
          </a:lstStyle>
          <a:p>
            <a:r>
              <a:rPr lang="nl-NL" dirty="0"/>
              <a:t>Klik om stijl te bewerken</a:t>
            </a:r>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ysClr val="windowText" lastClr="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F2AC70C0-3F62-AD40-8225-7DFC4A386A7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E71B0B9D-1DF0-634C-BB24-80EFB4F29B18}"/>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buClr>
                <a:schemeClr val="bg1"/>
              </a:buClr>
              <a:defRPr lang="nl-NL" dirty="0">
                <a:solidFill>
                  <a:sysClr val="windowText" lastClr="000000"/>
                </a:solidFill>
              </a:defRPr>
            </a:lvl1pPr>
          </a:lstStyle>
          <a:p>
            <a:pPr lvl="0"/>
            <a:r>
              <a:rPr lang="nl-NL" dirty="0"/>
              <a:t>Klik op het pictogram als u een afbeelding wilt toevoegen</a:t>
            </a:r>
          </a:p>
        </p:txBody>
      </p:sp>
    </p:spTree>
    <p:extLst>
      <p:ext uri="{BB962C8B-B14F-4D97-AF65-F5344CB8AC3E}">
        <p14:creationId xmlns:p14="http://schemas.microsoft.com/office/powerpoint/2010/main" val="350677930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tx1"/>
                </a:solidFill>
              </a:defRPr>
            </a:lvl1pPr>
          </a:lstStyle>
          <a:p>
            <a:r>
              <a:rPr lang="nl-NL" dirty="0"/>
              <a:t>Klik om stijl te bewerken</a:t>
            </a:r>
          </a:p>
        </p:txBody>
      </p:sp>
      <p:pic>
        <p:nvPicPr>
          <p:cNvPr id="11" name="Afbeelding 10">
            <a:extLst>
              <a:ext uri="{FF2B5EF4-FFF2-40B4-BE49-F238E27FC236}">
                <a16:creationId xmlns:a16="http://schemas.microsoft.com/office/drawing/2014/main" id="{7DF6F61C-97D5-AA49-8399-84317D3394E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5" name="Afbeelding 14">
            <a:extLst>
              <a:ext uri="{FF2B5EF4-FFF2-40B4-BE49-F238E27FC236}">
                <a16:creationId xmlns:a16="http://schemas.microsoft.com/office/drawing/2014/main" id="{A18B73BD-0266-274A-BD71-AF05F432E42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4" y="-13176"/>
            <a:ext cx="3660389" cy="1563389"/>
          </a:xfrm>
          <a:prstGeom prst="rect">
            <a:avLst/>
          </a:prstGeom>
        </p:spPr>
      </p:pic>
    </p:spTree>
    <p:extLst>
      <p:ext uri="{BB962C8B-B14F-4D97-AF65-F5344CB8AC3E}">
        <p14:creationId xmlns:p14="http://schemas.microsoft.com/office/powerpoint/2010/main" val="2571878187"/>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tx1"/>
                </a:solidFill>
              </a:defRPr>
            </a:lvl1pPr>
          </a:lstStyle>
          <a:p>
            <a:r>
              <a:rPr lang="nl-NL" dirty="0"/>
              <a:t>Klik om stijl te bewerken</a:t>
            </a:r>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3E728E48-643E-544D-A813-C0BAB23F9F2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3" name="Afbeelding 12">
            <a:extLst>
              <a:ext uri="{FF2B5EF4-FFF2-40B4-BE49-F238E27FC236}">
                <a16:creationId xmlns:a16="http://schemas.microsoft.com/office/drawing/2014/main" id="{C3DDB892-18B4-AE46-8394-66B2E248D9C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4" y="-13176"/>
            <a:ext cx="3660389" cy="1563389"/>
          </a:xfrm>
          <a:prstGeom prst="rect">
            <a:avLst/>
          </a:prstGeom>
        </p:spPr>
      </p:pic>
    </p:spTree>
    <p:extLst>
      <p:ext uri="{BB962C8B-B14F-4D97-AF65-F5344CB8AC3E}">
        <p14:creationId xmlns:p14="http://schemas.microsoft.com/office/powerpoint/2010/main" val="3839576502"/>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tx1"/>
                </a:solidFill>
              </a:defRPr>
            </a:lvl1pPr>
          </a:lstStyle>
          <a:p>
            <a:r>
              <a:rPr lang="nl-NL" dirty="0"/>
              <a:t>Klik om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AF260D0C-1E71-C54C-BC16-D1CBE1023D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560248897"/>
      </p:ext>
    </p:extLst>
  </p:cSld>
  <p:clrMapOvr>
    <a:masterClrMapping/>
  </p:clrMapOvr>
  <p:extLst>
    <p:ext uri="{DCECCB84-F9BA-43D5-87BE-67443E8EF086}">
      <p15:sldGuideLst xmlns:p15="http://schemas.microsoft.com/office/powerpoint/2012/main"/>
    </p:ext>
  </p:extLst>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tx1"/>
              </a:buClr>
              <a:buFont typeface="+mj-lt"/>
              <a:buAutoNum type="arabicPeriod"/>
              <a:defRPr>
                <a:solidFill>
                  <a:schemeClr val="tx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dirty="0"/>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tx1"/>
                </a:solidFill>
              </a:defRPr>
            </a:lvl1pPr>
          </a:lstStyle>
          <a:p>
            <a:r>
              <a:rPr lang="nl-NL" dirty="0"/>
              <a:t>Klik om stijl te bewerken</a:t>
            </a:r>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0" name="Afbeelding 9">
            <a:extLst>
              <a:ext uri="{FF2B5EF4-FFF2-40B4-BE49-F238E27FC236}">
                <a16:creationId xmlns:a16="http://schemas.microsoft.com/office/drawing/2014/main" id="{CC44ED47-A238-2D42-9C79-E60FB982066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610040191"/>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tx1"/>
                </a:solidFill>
              </a:defRPr>
            </a:lvl1pPr>
          </a:lstStyle>
          <a:p>
            <a:r>
              <a:rPr lang="nl-NL" dirty="0"/>
              <a:t>Klik om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tx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5FCF7695-4593-1943-B84E-F8C54CACBEF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96875207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749780367"/>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46104747"/>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689579727"/>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81081134"/>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342873654"/>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914754972"/>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bg1"/>
                </a:solidFill>
              </a:defRPr>
            </a:lvl1pPr>
          </a:lstStyle>
          <a:p>
            <a:r>
              <a:rPr lang="nl-NL" dirty="0"/>
              <a:t>Klik om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5527770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69400085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tx1"/>
              </a:buClr>
              <a:defRPr>
                <a:solidFill>
                  <a:schemeClr val="tx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1AB1A3E9-97CB-CA43-9E2C-4CE700C68A5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530643028"/>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tx1"/>
                </a:solidFill>
              </a:defRPr>
            </a:lvl1pPr>
          </a:lstStyle>
          <a:p>
            <a:r>
              <a:rPr lang="nl-NL" dirty="0"/>
              <a:t>Klik om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BE770F96-3C80-EF44-950D-D974353140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56026510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044348136"/>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tx1"/>
              </a:buClr>
              <a:defRPr>
                <a:solidFill>
                  <a:schemeClr val="tx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tx1"/>
                </a:solidFill>
              </a:defRPr>
            </a:lvl1pPr>
          </a:lstStyle>
          <a:p>
            <a:r>
              <a:rPr lang="nl-NL" dirty="0"/>
              <a:t>Klik om stijl te bewerken</a:t>
            </a:r>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sp>
        <p:nvSpPr>
          <p:cNvPr id="13" name="Tijdelijke aanduiding voor afbeelding 12">
            <a:extLst>
              <a:ext uri="{FF2B5EF4-FFF2-40B4-BE49-F238E27FC236}">
                <a16:creationId xmlns:a16="http://schemas.microsoft.com/office/drawing/2014/main" id="{E2861002-9B37-3648-AC12-62C3BB3C1FD0}"/>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pic>
        <p:nvPicPr>
          <p:cNvPr id="11" name="Afbeelding 10">
            <a:extLst>
              <a:ext uri="{FF2B5EF4-FFF2-40B4-BE49-F238E27FC236}">
                <a16:creationId xmlns:a16="http://schemas.microsoft.com/office/drawing/2014/main" id="{B9945B71-DBE8-C64D-A8FF-A06662931AE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92873719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vert="horz" wrap="square" lIns="720000" tIns="1152000" rIns="91440" bIns="45720" rtlCol="0">
            <a:noAutofit/>
          </a:bodyPr>
          <a:lstStyle>
            <a:lvl1pPr>
              <a:buClr>
                <a:schemeClr val="tx1"/>
              </a:buClr>
              <a:defRPr lang="nl-NL" dirty="0">
                <a:solidFill>
                  <a:schemeClr val="tx1"/>
                </a:solidFill>
              </a:defRPr>
            </a:lvl1pPr>
          </a:lstStyle>
          <a:p>
            <a:pPr lvl="0"/>
            <a:r>
              <a:rPr lang="nl-NL" dirty="0"/>
              <a:t>Klik op het pictogram als u een afbeelding wilt toevoegen</a:t>
            </a:r>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dirty="0"/>
              <a:t>Klik om stijl te bewerken</a:t>
            </a:r>
          </a:p>
        </p:txBody>
      </p:sp>
      <p:sp>
        <p:nvSpPr>
          <p:cNvPr id="13" name="Tijdelijke aanduiding voor datum 12"/>
          <p:cNvSpPr>
            <a:spLocks noGrp="1"/>
          </p:cNvSpPr>
          <p:nvPr>
            <p:ph type="dt" sz="half" idx="15"/>
          </p:nvPr>
        </p:nvSpPr>
        <p:spPr/>
        <p:txBody>
          <a:bodyPr/>
          <a:lstStyle>
            <a:lvl1pPr>
              <a:defRPr>
                <a:solidFill>
                  <a:schemeClr val="tx1">
                    <a:lumMod val="65000"/>
                  </a:schemeClr>
                </a:solidFill>
              </a:defRPr>
            </a:lvl1pPr>
          </a:lstStyle>
          <a:p>
            <a:endParaRPr lang="nl-NL" dirty="0"/>
          </a:p>
        </p:txBody>
      </p:sp>
      <p:sp>
        <p:nvSpPr>
          <p:cNvPr id="14" name="Tijdelijke aanduiding voor voettekst 13"/>
          <p:cNvSpPr>
            <a:spLocks noGrp="1"/>
          </p:cNvSpPr>
          <p:nvPr>
            <p:ph type="ftr" sz="quarter" idx="16"/>
          </p:nvPr>
        </p:nvSpPr>
        <p:spPr/>
        <p:txBody>
          <a:bodyPr/>
          <a:lstStyle>
            <a:lvl1pPr>
              <a:defRPr>
                <a:solidFill>
                  <a:schemeClr val="tx1">
                    <a:lumMod val="65000"/>
                  </a:schemeClr>
                </a:solidFill>
              </a:defRPr>
            </a:lvl1pPr>
          </a:lstStyle>
          <a:p>
            <a:endParaRPr lang="nl-NL" dirty="0"/>
          </a:p>
        </p:txBody>
      </p:sp>
      <p:sp>
        <p:nvSpPr>
          <p:cNvPr id="15" name="Tijdelijke aanduiding voor dianummer 14"/>
          <p:cNvSpPr>
            <a:spLocks noGrp="1"/>
          </p:cNvSpPr>
          <p:nvPr>
            <p:ph type="sldNum" sz="quarter" idx="17"/>
          </p:nvPr>
        </p:nvSpPr>
        <p:spPr/>
        <p:txBody>
          <a:bodyPr/>
          <a:lstStyle>
            <a:lvl1pPr>
              <a:defRPr>
                <a:solidFill>
                  <a:schemeClr val="tx1">
                    <a:lumMod val="6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
        <p:nvSpPr>
          <p:cNvPr id="8" name="Tijdelijke aanduiding voor afbeelding 7">
            <a:extLst>
              <a:ext uri="{FF2B5EF4-FFF2-40B4-BE49-F238E27FC236}">
                <a16:creationId xmlns:a16="http://schemas.microsoft.com/office/drawing/2014/main" id="{1817E04A-B9A8-0D44-BBB8-122507EA0819}"/>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Tree>
    <p:extLst>
      <p:ext uri="{BB962C8B-B14F-4D97-AF65-F5344CB8AC3E}">
        <p14:creationId xmlns:p14="http://schemas.microsoft.com/office/powerpoint/2010/main" val="1633198571"/>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1"/>
                </a:solidFill>
              </a:defRPr>
            </a:lvl1pPr>
          </a:lstStyle>
          <a:p>
            <a:r>
              <a:rPr lang="nl-NL" dirty="0"/>
              <a:t>Klik om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38466592-3EDA-8A4C-9A9E-0690EAD4E06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648761116"/>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tx1"/>
              </a:buClr>
              <a:defRPr>
                <a:solidFill>
                  <a:schemeClr val="tx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40313679"/>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bg1"/>
                </a:solidFill>
              </a:defRPr>
            </a:lvl1pPr>
          </a:lstStyle>
          <a:p>
            <a:r>
              <a:rPr lang="nl-NL" dirty="0"/>
              <a:t>Klik om stijl te bewerken</a:t>
            </a:r>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lvl1pPr>
              <a:buClr>
                <a:schemeClr val="bg1"/>
              </a:buClr>
              <a:defRPr>
                <a:solidFill>
                  <a:schemeClr val="bg1"/>
                </a:solidFill>
              </a:defRPr>
            </a:lvl1pPr>
          </a:lstStyle>
          <a:p>
            <a:pPr lvl="0"/>
            <a:r>
              <a:rPr lang="nl-NL" dirty="0"/>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79623243"/>
      </p:ext>
    </p:extLst>
  </p:cSld>
  <p:clrMapOvr>
    <a:overrideClrMapping bg1="dk1" tx1="lt1" bg2="dk2" tx2="lt2" accent1="accent1" accent2="accent2" accent3="accent3" accent4="accent4" accent5="accent5" accent6="accent6" hlink="hlink" folHlink="folHlink"/>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030262707"/>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1"/>
              </a:buClr>
              <a:tabLst>
                <a:tab pos="1619250" algn="l"/>
              </a:tabLst>
              <a:defRPr>
                <a:solidFill>
                  <a:schemeClr val="bg1"/>
                </a:solidFill>
              </a:defRPr>
            </a:lvl1pPr>
          </a:lstStyle>
          <a:p>
            <a:r>
              <a:rPr lang="nl-NL" dirty="0"/>
              <a:t>Klik op het pictogram als u een afbeelding wilt toevoegen</a:t>
            </a:r>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lvl1pPr>
              <a:buClr>
                <a:schemeClr val="bg1"/>
              </a:buClr>
              <a:defRPr>
                <a:solidFill>
                  <a:schemeClr val="bg1"/>
                </a:solidFill>
              </a:defRPr>
            </a:lvl1pPr>
          </a:lstStyle>
          <a:p>
            <a:pPr lvl="0"/>
            <a:r>
              <a:rPr lang="nl-NL" dirty="0"/>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93643875"/>
      </p:ext>
    </p:extLst>
  </p:cSld>
  <p:clrMapOvr>
    <a:overrideClrMapping bg1="dk1" tx1="lt1" bg2="dk2" tx2="lt2" accent1="accent1" accent2="accent2" accent3="accent3" accent4="accent4" accent5="accent5" accent6="accent6" hlink="hlink" folHlink="folHlink"/>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976361458"/>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bg1"/>
                </a:solidFill>
              </a:defRPr>
            </a:lvl1pPr>
          </a:lstStyle>
          <a:p>
            <a:r>
              <a:rPr lang="nl-NL" dirty="0"/>
              <a:t>Klik om stijl te bewerken</a:t>
            </a:r>
          </a:p>
        </p:txBody>
      </p:sp>
      <p:sp>
        <p:nvSpPr>
          <p:cNvPr id="13" name="Tijdelijke aanduiding voor datum 12"/>
          <p:cNvSpPr>
            <a:spLocks noGrp="1"/>
          </p:cNvSpPr>
          <p:nvPr>
            <p:ph type="dt" sz="half" idx="15"/>
          </p:nvPr>
        </p:nvSpPr>
        <p:spPr/>
        <p:txBody>
          <a:bodyPr/>
          <a:lstStyle/>
          <a:p>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204315408"/>
      </p:ext>
    </p:extLst>
  </p:cSld>
  <p:clrMapOvr>
    <a:overrideClrMapping bg1="dk1" tx1="lt1" bg2="dk2" tx2="lt2" accent1="accent1" accent2="accent2" accent3="accent3" accent4="accent4" accent5="accent5" accent6="accent6" hlink="hlink" folHlink="folHlink"/>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705168606"/>
      </p:ext>
    </p:extLst>
  </p:cSld>
  <p:clrMapOvr>
    <a:overrideClrMapping bg1="lt1" tx1="dk1" bg2="lt2" tx2="dk2" accent1="accent1" accent2="accent2" accent3="accent3" accent4="accent4" accent5="accent5" accent6="accent6" hlink="hlink" folHlink="folHlink"/>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97751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vert="horz" wrap="square" lIns="720000" tIns="1152000" rIns="91440" bIns="45720" rtlCol="0">
            <a:noAutofit/>
          </a:bodyPr>
          <a:lstStyle>
            <a:lvl1pPr>
              <a:defRPr lang="nl-NL"/>
            </a:lvl1pPr>
          </a:lstStyle>
          <a:p>
            <a:pPr lvl="0"/>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tx1"/>
                </a:solidFill>
              </a:defRPr>
            </a:lvl1pPr>
          </a:lstStyle>
          <a:p>
            <a:r>
              <a:rPr lang="nl-NL" dirty="0"/>
              <a:t>Klik om stijl te bewerken</a:t>
            </a:r>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2218058931"/>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9564815"/>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263669267"/>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tx1"/>
              </a:buClr>
              <a:defRPr>
                <a:solidFill>
                  <a:schemeClr val="tx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tx1"/>
                </a:solidFill>
              </a:defRPr>
            </a:lvl1pPr>
          </a:lstStyle>
          <a:p>
            <a:r>
              <a:rPr lang="nl-NL" dirty="0"/>
              <a:t>Klik om stijl te bewerken</a:t>
            </a:r>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0E8BB49C-81EE-D640-B093-EE3BB398289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35344918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A89A82B9-7DCD-4B4C-A1E7-70EA56CC3EB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2684830890"/>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A3124508-A1C5-A546-B635-25BCABA3FC1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364434786"/>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preserve="1" userDrawn="1">
  <p:cSld name="Contact C">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2A7CF36B-46BB-C94E-AE21-AE6C325851B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867446866"/>
      </p:ext>
    </p:extLst>
  </p:cSld>
  <p:clrMapOvr>
    <a:overrideClrMapping bg1="dk1" tx1="lt1" bg2="dk2" tx2="lt2" accent1="accent1" accent2="accent2" accent3="accent3" accent4="accent4" accent5="accent5" accent6="accent6" hlink="hlink" folHlink="folHlink"/>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0D835392-A761-214F-99EE-556C415BF5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EDF60A8B-A0C1-2B4B-8483-6DF3E5614F2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3" y="-13176"/>
            <a:ext cx="3660392" cy="1563390"/>
          </a:xfrm>
          <a:prstGeom prst="rect">
            <a:avLst/>
          </a:prstGeom>
        </p:spPr>
      </p:pic>
    </p:spTree>
    <p:extLst>
      <p:ext uri="{BB962C8B-B14F-4D97-AF65-F5344CB8AC3E}">
        <p14:creationId xmlns:p14="http://schemas.microsoft.com/office/powerpoint/2010/main" val="403083039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881446133"/>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20" name="Afbeelding 19">
            <a:extLst>
              <a:ext uri="{FF2B5EF4-FFF2-40B4-BE49-F238E27FC236}">
                <a16:creationId xmlns:a16="http://schemas.microsoft.com/office/drawing/2014/main" id="{EDC8E8D9-E056-4649-A9B3-BE302117BFF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80F3BA90-F16A-664E-B5B7-D10815392DCC}"/>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14" name="Afbeelding 13">
            <a:extLst>
              <a:ext uri="{FF2B5EF4-FFF2-40B4-BE49-F238E27FC236}">
                <a16:creationId xmlns:a16="http://schemas.microsoft.com/office/drawing/2014/main" id="{4A154FB3-6986-6A41-B61D-24A3F87173D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90"/>
          </a:xfrm>
          <a:prstGeom prst="rect">
            <a:avLst/>
          </a:prstGeom>
        </p:spPr>
      </p:pic>
    </p:spTree>
    <p:extLst>
      <p:ext uri="{BB962C8B-B14F-4D97-AF65-F5344CB8AC3E}">
        <p14:creationId xmlns:p14="http://schemas.microsoft.com/office/powerpoint/2010/main" val="3643256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lvl1pPr>
              <a:defRPr>
                <a:solidFill>
                  <a:schemeClr val="bg1">
                    <a:lumMod val="65000"/>
                  </a:schemeClr>
                </a:solidFill>
              </a:defRPr>
            </a:lvl1p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dirty="0"/>
              <a:t>Klik om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pic>
        <p:nvPicPr>
          <p:cNvPr id="19" name="Afbeelding 18">
            <a:extLst>
              <a:ext uri="{FF2B5EF4-FFF2-40B4-BE49-F238E27FC236}">
                <a16:creationId xmlns:a16="http://schemas.microsoft.com/office/drawing/2014/main" id="{46B8B84C-376E-994B-A5F9-91418E6845F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86C2F8E9-252A-884A-A559-1D42CD8FB1FC}"/>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dirty="0"/>
              <a:t>Klik op het pictogram als u een afbeelding wilt toevoegen</a:t>
            </a:r>
          </a:p>
        </p:txBody>
      </p:sp>
      <p:pic>
        <p:nvPicPr>
          <p:cNvPr id="14" name="Afbeelding 13">
            <a:extLst>
              <a:ext uri="{FF2B5EF4-FFF2-40B4-BE49-F238E27FC236}">
                <a16:creationId xmlns:a16="http://schemas.microsoft.com/office/drawing/2014/main" id="{3A8D1DE4-A09D-ED49-8B1B-03D70889762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6779550"/>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4" name="Tijdelijke aanduiding voor datum 3"/>
          <p:cNvSpPr>
            <a:spLocks noGrp="1"/>
          </p:cNvSpPr>
          <p:nvPr>
            <p:ph type="dt" sz="half" idx="12"/>
          </p:nvPr>
        </p:nvSpPr>
        <p:spPr/>
        <p:txBody>
          <a:bodyPr/>
          <a:lstStyle>
            <a:lvl1pPr>
              <a:defRPr>
                <a:solidFill>
                  <a:schemeClr val="bg1">
                    <a:lumMod val="65000"/>
                    <a:lumOff val="35000"/>
                  </a:schemeClr>
                </a:solidFill>
              </a:defRPr>
            </a:lvl1pPr>
          </a:lstStyle>
          <a:p>
            <a:endParaRPr lang="nl-NL" dirty="0"/>
          </a:p>
        </p:txBody>
      </p:sp>
      <p:sp>
        <p:nvSpPr>
          <p:cNvPr id="5" name="Tijdelijke aanduiding voor voettekst 4"/>
          <p:cNvSpPr>
            <a:spLocks noGrp="1"/>
          </p:cNvSpPr>
          <p:nvPr>
            <p:ph type="ftr" sz="quarter" idx="13"/>
          </p:nvPr>
        </p:nvSpPr>
        <p:spPr/>
        <p:txBody>
          <a:bodyPr/>
          <a:lstStyle>
            <a:lvl1pPr>
              <a:defRPr>
                <a:solidFill>
                  <a:schemeClr val="bg1">
                    <a:lumMod val="65000"/>
                    <a:lumOff val="35000"/>
                  </a:schemeClr>
                </a:solidFill>
              </a:defRPr>
            </a:lvl1pPr>
          </a:lstStyle>
          <a:p>
            <a:endParaRPr lang="nl-NL" dirty="0"/>
          </a:p>
        </p:txBody>
      </p:sp>
      <p:sp>
        <p:nvSpPr>
          <p:cNvPr id="6" name="Tijdelijke aanduiding voor dianummer 5"/>
          <p:cNvSpPr>
            <a:spLocks noGrp="1"/>
          </p:cNvSpPr>
          <p:nvPr>
            <p:ph type="sldNum" sz="quarter" idx="14"/>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pic>
        <p:nvPicPr>
          <p:cNvPr id="10" name="Afbeelding 9">
            <a:extLst>
              <a:ext uri="{FF2B5EF4-FFF2-40B4-BE49-F238E27FC236}">
                <a16:creationId xmlns:a16="http://schemas.microsoft.com/office/drawing/2014/main" id="{3532197C-DE83-454F-89D4-0F49963CE4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1" name="Tijdelijke aanduiding voor afbeelding 12">
            <a:extLst>
              <a:ext uri="{FF2B5EF4-FFF2-40B4-BE49-F238E27FC236}">
                <a16:creationId xmlns:a16="http://schemas.microsoft.com/office/drawing/2014/main" id="{111098EA-700A-7C47-B485-AA4C505D97C7}"/>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332997439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9EAF6940-C706-3B44-990B-2DB25A90F7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6D4ACFB1-B170-BC40-A07C-0A6DA5BD00A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90"/>
          </a:xfrm>
          <a:prstGeom prst="rect">
            <a:avLst/>
          </a:prstGeom>
        </p:spPr>
      </p:pic>
    </p:spTree>
    <p:extLst>
      <p:ext uri="{BB962C8B-B14F-4D97-AF65-F5344CB8AC3E}">
        <p14:creationId xmlns:p14="http://schemas.microsoft.com/office/powerpoint/2010/main" val="3130646428"/>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tx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5BEA51E0-C276-7444-828F-CE4067DE3E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EA896A78-611E-F744-9131-095C1C45E78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90"/>
          </a:xfrm>
          <a:prstGeom prst="rect">
            <a:avLst/>
          </a:prstGeom>
        </p:spPr>
      </p:pic>
    </p:spTree>
    <p:extLst>
      <p:ext uri="{BB962C8B-B14F-4D97-AF65-F5344CB8AC3E}">
        <p14:creationId xmlns:p14="http://schemas.microsoft.com/office/powerpoint/2010/main" val="2285370423"/>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tx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pic>
        <p:nvPicPr>
          <p:cNvPr id="21" name="Afbeelding 20">
            <a:extLst>
              <a:ext uri="{FF2B5EF4-FFF2-40B4-BE49-F238E27FC236}">
                <a16:creationId xmlns:a16="http://schemas.microsoft.com/office/drawing/2014/main" id="{4187EEEF-7429-FB49-B542-1624E086402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970042538"/>
      </p:ext>
    </p:extLst>
  </p:cSld>
  <p:clrMapOvr>
    <a:masterClrMapping/>
  </p:clrMapOvr>
  <p:extLst>
    <p:ext uri="{DCECCB84-F9BA-43D5-87BE-67443E8EF086}">
      <p15:sldGuideLst xmlns:p15="http://schemas.microsoft.com/office/powerpoint/2012/main"/>
    </p:ext>
  </p:extLst>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tx1"/>
              </a:buClr>
              <a:buFont typeface="+mj-lt"/>
              <a:buAutoNum type="arabicPeriod"/>
              <a:defRPr>
                <a:solidFill>
                  <a:schemeClr val="tx1"/>
                </a:solidFill>
              </a:defRPr>
            </a:lvl1pPr>
            <a:lvl2pPr marL="684000" indent="-216000">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tx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pic>
        <p:nvPicPr>
          <p:cNvPr id="10" name="Afbeelding 9">
            <a:extLst>
              <a:ext uri="{FF2B5EF4-FFF2-40B4-BE49-F238E27FC236}">
                <a16:creationId xmlns:a16="http://schemas.microsoft.com/office/drawing/2014/main" id="{0A19CB5F-4869-E04F-AB4E-4EAA863426F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008934381"/>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tx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tx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D6568C4E-8CFE-004D-A62A-096E46A1E16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3097718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986334258"/>
      </p:ext>
    </p:extLst>
  </p:cSld>
  <p:clrMapOvr>
    <a:masterClrMapping/>
  </p:clrMapOvr>
  <p:extLst>
    <p:ext uri="{DCECCB84-F9BA-43D5-87BE-67443E8EF086}">
      <p15:sldGuideLst xmlns:p15="http://schemas.microsoft.com/office/powerpoint/2012/main"/>
    </p:ext>
  </p:extLst>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700666199"/>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30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13880791"/>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7086708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dirty="0"/>
              <a:t>Klik om stijl te bewerken</a:t>
            </a:r>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992402688"/>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55586465"/>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bg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bg1"/>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bg1"/>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9256595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accent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7485494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accent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E72CD150-65C0-424A-A624-6595B850D17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55392227"/>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tx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B1271B5E-675E-A040-B6D7-F179ED8372E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75377107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902576714"/>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tx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AD7638C5-A36D-8E41-B66C-98CFF1DE49A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40022925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568839004"/>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5F1C96CC-923A-5341-8242-9505BA3BDE8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430653727"/>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accent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8644657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59000319"/>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bg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p:txBody>
      </p:sp>
      <p:sp>
        <p:nvSpPr>
          <p:cNvPr id="3" name="Tijdelijke aanduiding voor datum 2"/>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4" name="Tijdelijke aanduiding voor voettekst 3"/>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5" name="Tijdelijke aanduiding voor dianummer 4"/>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659585248"/>
      </p:ext>
    </p:extLst>
  </p:cSld>
  <p:clrMapOvr>
    <a:overrideClrMapping bg1="dk1" tx1="lt1" bg2="dk2" tx2="lt2" accent1="accent1" accent2="accent2" accent3="accent3" accent4="accent4" accent5="accent5" accent6="accent6" hlink="hlink" folHlink="folHlink"/>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164778910"/>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978078080"/>
      </p:ext>
    </p:extLst>
  </p:cSld>
  <p:clrMapOvr>
    <a:overrideClrMapping bg1="dk1" tx1="lt1" bg2="dk2" tx2="lt2" accent1="accent1" accent2="accent2" accent3="accent3" accent4="accent4" accent5="accent5" accent6="accent6" hlink="hlink" folHlink="folHlink"/>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04276686"/>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bg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14" name="Tijdelijke aanduiding voor voettekst 13"/>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15" name="Tijdelijke aanduiding voor dianummer 14"/>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964581782"/>
      </p:ext>
    </p:extLst>
  </p:cSld>
  <p:clrMapOvr>
    <a:overrideClrMapping bg1="dk1" tx1="lt1" bg2="dk2" tx2="lt2" accent1="accent1" accent2="accent2" accent3="accent3" accent4="accent4" accent5="accent5" accent6="accent6" hlink="hlink" folHlink="folHlink"/>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399312070"/>
      </p:ext>
    </p:extLst>
  </p:cSld>
  <p:clrMapOvr>
    <a:overrideClrMapping bg1="lt1" tx1="dk1" bg2="lt2" tx2="dk2" accent1="accent1" accent2="accent2" accent3="accent3" accent4="accent4" accent5="accent5" accent6="accent6" hlink="hlink" folHlink="folHlink"/>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0853674"/>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tx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2025556129"/>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04159105"/>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6622548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208688899"/>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tx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77FB4AF3-AF59-F148-8CCF-B9596B80FCC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67407461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31.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DC7A64E4-E903-5A48-83A1-7C29AEEBB95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871070538"/>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FE9895E6-7BD5-F94B-9B0D-58B5904D119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630292714"/>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4" name="Tijdelijke aanduiding voor afbeelding 3"/>
          <p:cNvSpPr>
            <a:spLocks noGrp="1" noChangeAspect="1"/>
          </p:cNvSpPr>
          <p:nvPr>
            <p:ph type="pic" sz="quarter" idx="19"/>
          </p:nvPr>
        </p:nvSpPr>
        <p:spPr>
          <a:xfrm>
            <a:off x="3421851" y="3926077"/>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5" name="Tijdelijke aanduiding voor afbeelding 3"/>
          <p:cNvSpPr>
            <a:spLocks noGrp="1" noChangeAspect="1"/>
          </p:cNvSpPr>
          <p:nvPr>
            <p:ph type="pic" sz="quarter" idx="20"/>
          </p:nvPr>
        </p:nvSpPr>
        <p:spPr>
          <a:xfrm>
            <a:off x="3421851" y="4712093"/>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6" name="Tijdelijke aanduiding voor afbeelding 3"/>
          <p:cNvSpPr>
            <a:spLocks noGrp="1" noChangeAspect="1"/>
          </p:cNvSpPr>
          <p:nvPr>
            <p:ph type="pic" sz="quarter" idx="21"/>
          </p:nvPr>
        </p:nvSpPr>
        <p:spPr>
          <a:xfrm>
            <a:off x="3421851" y="5485583"/>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3" name="Tijdelijke aanduiding voor datum 2"/>
          <p:cNvSpPr>
            <a:spLocks noGrp="1"/>
          </p:cNvSpPr>
          <p:nvPr>
            <p:ph type="dt" sz="half" idx="22"/>
          </p:nvPr>
        </p:nvSpPr>
        <p:spPr/>
        <p:txBody>
          <a:bodyPr/>
          <a:lstStyle>
            <a:lvl1pPr>
              <a:defRPr>
                <a:solidFill>
                  <a:schemeClr val="bg1">
                    <a:lumMod val="65000"/>
                    <a:lumOff val="35000"/>
                  </a:schemeClr>
                </a:solidFill>
              </a:defRPr>
            </a:lvl1pPr>
          </a:lstStyle>
          <a:p>
            <a:endParaRPr lang="nl-NL" dirty="0"/>
          </a:p>
        </p:txBody>
      </p:sp>
      <p:sp>
        <p:nvSpPr>
          <p:cNvPr id="4" name="Tijdelijke aanduiding voor voettekst 3"/>
          <p:cNvSpPr>
            <a:spLocks noGrp="1"/>
          </p:cNvSpPr>
          <p:nvPr>
            <p:ph type="ftr" sz="quarter" idx="23"/>
          </p:nvPr>
        </p:nvSpPr>
        <p:spPr/>
        <p:txBody>
          <a:bodyPr/>
          <a:lstStyle>
            <a:lvl1pPr>
              <a:defRPr>
                <a:solidFill>
                  <a:schemeClr val="bg1">
                    <a:lumMod val="65000"/>
                    <a:lumOff val="35000"/>
                  </a:schemeClr>
                </a:solidFill>
              </a:defRPr>
            </a:lvl1pPr>
          </a:lstStyle>
          <a:p>
            <a:endParaRPr lang="nl-NL" dirty="0"/>
          </a:p>
        </p:txBody>
      </p:sp>
      <p:sp>
        <p:nvSpPr>
          <p:cNvPr id="5" name="Tijdelijke aanduiding voor dianummer 4"/>
          <p:cNvSpPr>
            <a:spLocks noGrp="1"/>
          </p:cNvSpPr>
          <p:nvPr>
            <p:ph type="sldNum" sz="quarter" idx="24"/>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73279B13-E9ED-8441-A9B7-21304593888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1522091"/>
      </p:ext>
    </p:extLst>
  </p:cSld>
  <p:clrMapOvr>
    <a:overrideClrMapping bg1="dk1" tx1="lt1" bg2="dk2" tx2="lt2" accent1="accent1" accent2="accent2" accent3="accent3" accent4="accent4" accent5="accent5" accent6="accent6" hlink="hlink" folHlink="folHlink"/>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86536A7C-7293-7B4F-9A08-B52F28B003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99B69336-BDF7-844F-BD47-440782B56AF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3" y="-13176"/>
            <a:ext cx="3660392" cy="1563390"/>
          </a:xfrm>
          <a:prstGeom prst="rect">
            <a:avLst/>
          </a:prstGeom>
        </p:spPr>
      </p:pic>
    </p:spTree>
    <p:extLst>
      <p:ext uri="{BB962C8B-B14F-4D97-AF65-F5344CB8AC3E}">
        <p14:creationId xmlns:p14="http://schemas.microsoft.com/office/powerpoint/2010/main" val="274811865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621697287"/>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20" name="Afbeelding 19">
            <a:extLst>
              <a:ext uri="{FF2B5EF4-FFF2-40B4-BE49-F238E27FC236}">
                <a16:creationId xmlns:a16="http://schemas.microsoft.com/office/drawing/2014/main" id="{438D7B86-9827-5547-9BEE-2215A2D0C62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5A5C6823-8955-2649-8A7B-F479054B86AE}"/>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14" name="Afbeelding 13">
            <a:extLst>
              <a:ext uri="{FF2B5EF4-FFF2-40B4-BE49-F238E27FC236}">
                <a16:creationId xmlns:a16="http://schemas.microsoft.com/office/drawing/2014/main" id="{D5BBB624-5B21-B143-885B-D8B6DD59340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90"/>
          </a:xfrm>
          <a:prstGeom prst="rect">
            <a:avLst/>
          </a:prstGeom>
        </p:spPr>
      </p:pic>
    </p:spTree>
    <p:extLst>
      <p:ext uri="{BB962C8B-B14F-4D97-AF65-F5344CB8AC3E}">
        <p14:creationId xmlns:p14="http://schemas.microsoft.com/office/powerpoint/2010/main" val="2300398751"/>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4" name="Tijdelijke aanduiding voor datum 3"/>
          <p:cNvSpPr>
            <a:spLocks noGrp="1"/>
          </p:cNvSpPr>
          <p:nvPr>
            <p:ph type="dt" sz="half" idx="12"/>
          </p:nvPr>
        </p:nvSpPr>
        <p:spPr/>
        <p:txBody>
          <a:bodyPr/>
          <a:lstStyle>
            <a:lvl1pPr>
              <a:defRPr>
                <a:solidFill>
                  <a:schemeClr val="bg1">
                    <a:lumMod val="65000"/>
                    <a:lumOff val="35000"/>
                  </a:schemeClr>
                </a:solidFill>
              </a:defRPr>
            </a:lvl1pPr>
          </a:lstStyle>
          <a:p>
            <a:endParaRPr lang="nl-NL" dirty="0"/>
          </a:p>
        </p:txBody>
      </p:sp>
      <p:sp>
        <p:nvSpPr>
          <p:cNvPr id="5" name="Tijdelijke aanduiding voor voettekst 4"/>
          <p:cNvSpPr>
            <a:spLocks noGrp="1"/>
          </p:cNvSpPr>
          <p:nvPr>
            <p:ph type="ftr" sz="quarter" idx="13"/>
          </p:nvPr>
        </p:nvSpPr>
        <p:spPr/>
        <p:txBody>
          <a:bodyPr/>
          <a:lstStyle>
            <a:lvl1pPr>
              <a:defRPr>
                <a:solidFill>
                  <a:schemeClr val="bg1">
                    <a:lumMod val="65000"/>
                    <a:lumOff val="35000"/>
                  </a:schemeClr>
                </a:solidFill>
              </a:defRPr>
            </a:lvl1pPr>
          </a:lstStyle>
          <a:p>
            <a:endParaRPr lang="nl-NL" dirty="0"/>
          </a:p>
        </p:txBody>
      </p:sp>
      <p:sp>
        <p:nvSpPr>
          <p:cNvPr id="6" name="Tijdelijke aanduiding voor dianummer 5"/>
          <p:cNvSpPr>
            <a:spLocks noGrp="1"/>
          </p:cNvSpPr>
          <p:nvPr>
            <p:ph type="sldNum" sz="quarter" idx="14"/>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pic>
        <p:nvPicPr>
          <p:cNvPr id="10" name="Afbeelding 9">
            <a:extLst>
              <a:ext uri="{FF2B5EF4-FFF2-40B4-BE49-F238E27FC236}">
                <a16:creationId xmlns:a16="http://schemas.microsoft.com/office/drawing/2014/main" id="{B40302EF-B2B6-DA4E-B976-A001A24AD9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1" name="Tijdelijke aanduiding voor afbeelding 12">
            <a:extLst>
              <a:ext uri="{FF2B5EF4-FFF2-40B4-BE49-F238E27FC236}">
                <a16:creationId xmlns:a16="http://schemas.microsoft.com/office/drawing/2014/main" id="{831C5536-20D5-AD41-9B90-902BFEAD1F67}"/>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145715348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6D8C1CA5-17FC-4D4B-AACB-CA708DE30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F37B6D06-77FB-774F-A317-F7A1EEBA167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90"/>
          </a:xfrm>
          <a:prstGeom prst="rect">
            <a:avLst/>
          </a:prstGeom>
        </p:spPr>
      </p:pic>
    </p:spTree>
    <p:extLst>
      <p:ext uri="{BB962C8B-B14F-4D97-AF65-F5344CB8AC3E}">
        <p14:creationId xmlns:p14="http://schemas.microsoft.com/office/powerpoint/2010/main" val="1628791024"/>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tx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E21F4804-2FCD-3A4C-932B-6EF2797AACD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11AD3A35-6C61-5B4F-95EF-DBC1F1DAB75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90"/>
          </a:xfrm>
          <a:prstGeom prst="rect">
            <a:avLst/>
          </a:prstGeom>
        </p:spPr>
      </p:pic>
    </p:spTree>
    <p:extLst>
      <p:ext uri="{BB962C8B-B14F-4D97-AF65-F5344CB8AC3E}">
        <p14:creationId xmlns:p14="http://schemas.microsoft.com/office/powerpoint/2010/main" val="27015397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dirty="0"/>
              <a:t>Klik om stijl te bewerken</a:t>
            </a:r>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lvl1pPr>
              <a:defRPr>
                <a:solidFill>
                  <a:schemeClr val="bg1">
                    <a:lumMod val="65000"/>
                  </a:schemeClr>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9C958710-A035-984C-9963-9997447062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tx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pic>
        <p:nvPicPr>
          <p:cNvPr id="21" name="Afbeelding 20">
            <a:extLst>
              <a:ext uri="{FF2B5EF4-FFF2-40B4-BE49-F238E27FC236}">
                <a16:creationId xmlns:a16="http://schemas.microsoft.com/office/drawing/2014/main" id="{071F31B8-D7BF-964A-9976-98530F8600E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884300122"/>
      </p:ext>
    </p:extLst>
  </p:cSld>
  <p:clrMapOvr>
    <a:masterClrMapping/>
  </p:clrMapOvr>
  <p:extLst>
    <p:ext uri="{DCECCB84-F9BA-43D5-87BE-67443E8EF086}">
      <p15:sldGuideLst xmlns:p15="http://schemas.microsoft.com/office/powerpoint/2012/main"/>
    </p:ext>
  </p:extLst>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10"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tx1"/>
              </a:buClr>
              <a:buFont typeface="+mj-lt"/>
              <a:buAutoNum type="arabicPeriod"/>
              <a:defRPr>
                <a:solidFill>
                  <a:schemeClr val="tx1"/>
                </a:solidFill>
              </a:defRPr>
            </a:lvl1pPr>
            <a:lvl2pPr marL="684000" indent="-216000">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tx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6E726CDE-A2C6-814E-BF73-F95847F0F50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087059123"/>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tx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tx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B9E8A857-1024-0042-8254-C3EBB1CC31D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621455287"/>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938324523"/>
      </p:ext>
    </p:extLst>
  </p:cSld>
  <p:clrMapOvr>
    <a:masterClrMapping/>
  </p:clrMapOvr>
  <p:extLst>
    <p:ext uri="{DCECCB84-F9BA-43D5-87BE-67443E8EF086}">
      <p15:sldGuideLst xmlns:p15="http://schemas.microsoft.com/office/powerpoint/2012/main"/>
    </p:ext>
  </p:extLst>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6061786"/>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34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316633182"/>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62020494"/>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584583494"/>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bg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bg1"/>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bg1"/>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6909125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accent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71149660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E085C342-F410-1C42-BBE9-52289EFE77B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accent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D97D35B0-A00D-BC4C-B3AF-D9CEF697BD0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79671891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tx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336D8277-B720-174D-B5B3-C63F2B5A721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39945589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611707077"/>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tx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90BEE2FA-08FD-6844-A5BB-1041E77A4D3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3928971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872416744"/>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BA4466F7-66FF-7440-943F-4BA1E995B0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71979677"/>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accent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643334741"/>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bg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p:txBody>
      </p:sp>
      <p:sp>
        <p:nvSpPr>
          <p:cNvPr id="3" name="Tijdelijke aanduiding voor datum 2"/>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4" name="Tijdelijke aanduiding voor voettekst 3"/>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5" name="Tijdelijke aanduiding voor dianummer 4"/>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89401494"/>
      </p:ext>
    </p:extLst>
  </p:cSld>
  <p:clrMapOvr>
    <a:overrideClrMapping bg1="dk1" tx1="lt1" bg2="dk2" tx2="lt2" accent1="accent1" accent2="accent2" accent3="accent3" accent4="accent4" accent5="accent5" accent6="accent6" hlink="hlink" folHlink="folHlink"/>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082870726"/>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772940454"/>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lvl1pPr>
              <a:defRPr>
                <a:solidFill>
                  <a:schemeClr val="bg1">
                    <a:lumMod val="65000"/>
                  </a:schemeClr>
                </a:solidFill>
              </a:defRPr>
            </a:lvl1pPr>
          </a:lstStyle>
          <a:p>
            <a:endParaRPr lang="nl-NL" dirty="0"/>
          </a:p>
        </p:txBody>
      </p:sp>
      <p:sp>
        <p:nvSpPr>
          <p:cNvPr id="8" name="Tijdelijke aanduiding voor voettekst 7"/>
          <p:cNvSpPr>
            <a:spLocks noGrp="1"/>
          </p:cNvSpPr>
          <p:nvPr>
            <p:ph type="ftr" sz="quarter" idx="23"/>
          </p:nvPr>
        </p:nvSpPr>
        <p:spPr/>
        <p:txBody>
          <a:bodyPr/>
          <a:lstStyle>
            <a:lvl1pPr>
              <a:defRPr>
                <a:solidFill>
                  <a:schemeClr val="bg1">
                    <a:lumMod val="65000"/>
                  </a:schemeClr>
                </a:solidFill>
              </a:defRPr>
            </a:lvl1p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2C36848C-75BB-B944-BBD6-880B1B12C73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680878330"/>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bg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14" name="Tijdelijke aanduiding voor voettekst 13"/>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15" name="Tijdelijke aanduiding voor dianummer 14"/>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129285671"/>
      </p:ext>
    </p:extLst>
  </p:cSld>
  <p:clrMapOvr>
    <a:overrideClrMapping bg1="dk1" tx1="lt1" bg2="dk2" tx2="lt2" accent1="accent1" accent2="accent2" accent3="accent3" accent4="accent4" accent5="accent5" accent6="accent6" hlink="hlink" folHlink="folHlink"/>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12389389"/>
      </p:ext>
    </p:extLst>
  </p:cSld>
  <p:clrMapOvr>
    <a:overrideClrMapping bg1="lt1" tx1="dk1" bg2="lt2" tx2="dk2" accent1="accent1" accent2="accent2" accent3="accent3" accent4="accent4" accent5="accent5" accent6="accent6" hlink="hlink" folHlink="folHlink"/>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918363"/>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tx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1757655092"/>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732116892"/>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790485745"/>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tx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D1BACB65-F63F-454C-9757-F8266C1F3E6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70664392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68.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07B54F1D-5963-3C4B-A1C0-DBDFA458D56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18501412"/>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82ADB06B-1F91-2743-9280-06BA151DBC2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6727728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1">
                    <a:lumMod val="65000"/>
                  </a:schemeClr>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1">
                    <a:lumMod val="65000"/>
                  </a:schemeClr>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1">
                    <a:lumMod val="65000"/>
                  </a:schemeClr>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E2424C08-D06D-F64A-B964-B229C0F5B81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4" name="Tijdelijke aanduiding voor afbeelding 3"/>
          <p:cNvSpPr>
            <a:spLocks noGrp="1" noChangeAspect="1"/>
          </p:cNvSpPr>
          <p:nvPr>
            <p:ph type="pic" sz="quarter" idx="19"/>
          </p:nvPr>
        </p:nvSpPr>
        <p:spPr>
          <a:xfrm>
            <a:off x="3421851" y="3926077"/>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5" name="Tijdelijke aanduiding voor afbeelding 3"/>
          <p:cNvSpPr>
            <a:spLocks noGrp="1" noChangeAspect="1"/>
          </p:cNvSpPr>
          <p:nvPr>
            <p:ph type="pic" sz="quarter" idx="20"/>
          </p:nvPr>
        </p:nvSpPr>
        <p:spPr>
          <a:xfrm>
            <a:off x="3421851" y="4712093"/>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6" name="Tijdelijke aanduiding voor afbeelding 3"/>
          <p:cNvSpPr>
            <a:spLocks noGrp="1" noChangeAspect="1"/>
          </p:cNvSpPr>
          <p:nvPr>
            <p:ph type="pic" sz="quarter" idx="21"/>
          </p:nvPr>
        </p:nvSpPr>
        <p:spPr>
          <a:xfrm>
            <a:off x="3421851" y="5485583"/>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3" name="Tijdelijke aanduiding voor datum 2"/>
          <p:cNvSpPr>
            <a:spLocks noGrp="1"/>
          </p:cNvSpPr>
          <p:nvPr>
            <p:ph type="dt" sz="half" idx="22"/>
          </p:nvPr>
        </p:nvSpPr>
        <p:spPr/>
        <p:txBody>
          <a:bodyPr/>
          <a:lstStyle>
            <a:lvl1pPr>
              <a:defRPr>
                <a:solidFill>
                  <a:schemeClr val="bg1">
                    <a:lumMod val="65000"/>
                    <a:lumOff val="35000"/>
                  </a:schemeClr>
                </a:solidFill>
              </a:defRPr>
            </a:lvl1pPr>
          </a:lstStyle>
          <a:p>
            <a:endParaRPr lang="nl-NL" dirty="0"/>
          </a:p>
        </p:txBody>
      </p:sp>
      <p:sp>
        <p:nvSpPr>
          <p:cNvPr id="4" name="Tijdelijke aanduiding voor voettekst 3"/>
          <p:cNvSpPr>
            <a:spLocks noGrp="1"/>
          </p:cNvSpPr>
          <p:nvPr>
            <p:ph type="ftr" sz="quarter" idx="23"/>
          </p:nvPr>
        </p:nvSpPr>
        <p:spPr/>
        <p:txBody>
          <a:bodyPr/>
          <a:lstStyle>
            <a:lvl1pPr>
              <a:defRPr>
                <a:solidFill>
                  <a:schemeClr val="bg1">
                    <a:lumMod val="65000"/>
                    <a:lumOff val="35000"/>
                  </a:schemeClr>
                </a:solidFill>
              </a:defRPr>
            </a:lvl1pPr>
          </a:lstStyle>
          <a:p>
            <a:endParaRPr lang="nl-NL" dirty="0"/>
          </a:p>
        </p:txBody>
      </p:sp>
      <p:sp>
        <p:nvSpPr>
          <p:cNvPr id="5" name="Tijdelijke aanduiding voor dianummer 4"/>
          <p:cNvSpPr>
            <a:spLocks noGrp="1"/>
          </p:cNvSpPr>
          <p:nvPr>
            <p:ph type="sldNum" sz="quarter" idx="24"/>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18005DB3-A803-EA45-9B51-D276E955DE1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2468997931"/>
      </p:ext>
    </p:extLst>
  </p:cSld>
  <p:clrMapOvr>
    <a:overrideClrMapping bg1="dk1" tx1="lt1" bg2="dk2" tx2="lt2" accent1="accent1" accent2="accent2" accent3="accent3" accent4="accent4" accent5="accent5" accent6="accent6" hlink="hlink" folHlink="folHlink"/>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E8F35859-9169-194F-A39C-F0A87138D7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1390D4D5-14A8-CE46-BF62-F1458C5CD86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67765309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780757571"/>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19" name="Afbeelding 18">
            <a:extLst>
              <a:ext uri="{FF2B5EF4-FFF2-40B4-BE49-F238E27FC236}">
                <a16:creationId xmlns:a16="http://schemas.microsoft.com/office/drawing/2014/main" id="{3D124ED0-166D-1948-A0B7-064FAAFF2E5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905C362D-10F4-1D40-B1A6-29F852260205}"/>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14" name="Afbeelding 13">
            <a:extLst>
              <a:ext uri="{FF2B5EF4-FFF2-40B4-BE49-F238E27FC236}">
                <a16:creationId xmlns:a16="http://schemas.microsoft.com/office/drawing/2014/main" id="{6DB9E39E-9F1C-D349-952C-CD5895CC637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4117008475"/>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1A278463-DE00-7841-AAB0-EFF5DCAC4E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E2BFDCDE-887C-6C4B-B1CD-BECE659D93C7}"/>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66926533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6A19B0E3-ACD8-464C-AEC7-6FBF3C3634A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C969B98E-52C9-0646-9B03-DC917A84383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1760430407"/>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8C637DA8-F7AC-BE4A-BA8D-04D52E34BF9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34806D52-5167-C444-AE32-26F2FEE722C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2496050810"/>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B4CDE732-C1F2-B646-A372-AADCB2D8C60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666617092"/>
      </p:ext>
    </p:extLst>
  </p:cSld>
  <p:clrMapOvr>
    <a:masterClrMapping/>
  </p:clrMapOvr>
  <p:extLst>
    <p:ext uri="{DCECCB84-F9BA-43D5-87BE-67443E8EF086}">
      <p15:sldGuideLst xmlns:p15="http://schemas.microsoft.com/office/powerpoint/2012/main"/>
    </p:ext>
  </p:extLst>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15"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0" name="Afbeelding 9">
            <a:extLst>
              <a:ext uri="{FF2B5EF4-FFF2-40B4-BE49-F238E27FC236}">
                <a16:creationId xmlns:a16="http://schemas.microsoft.com/office/drawing/2014/main" id="{B58F1ABC-435C-9E4F-9A15-9F7CFE045C5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997668926"/>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15FFD22B-E36D-8142-810D-42F92B13421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9419920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2C249ACB-0A73-DA4B-9FF8-90F35C6D5B8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A61C3B59-32FD-5B4D-8D2E-F40AA8A224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281535808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12653624"/>
      </p:ext>
    </p:extLst>
  </p:cSld>
  <p:clrMapOvr>
    <a:masterClrMapping/>
  </p:clrMapOvr>
  <p:extLst>
    <p:ext uri="{DCECCB84-F9BA-43D5-87BE-67443E8EF086}">
      <p15:sldGuideLst xmlns:p15="http://schemas.microsoft.com/office/powerpoint/2012/main"/>
    </p:ext>
  </p:extLst>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676709665"/>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38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746616909"/>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292304544"/>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05781892"/>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69596937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2057301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9F3AA971-6A5E-294A-83E1-6EAAA786152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30073861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DDC8BBA9-CE48-E24F-9589-BC1AFF8CB1E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62275161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Tree>
    <p:extLst>
      <p:ext uri="{BB962C8B-B14F-4D97-AF65-F5344CB8AC3E}">
        <p14:creationId xmlns:p14="http://schemas.microsoft.com/office/powerpoint/2010/main" val="1660048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642925772"/>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8D840F26-A558-C042-9F98-5B5E70C2A1A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914908512"/>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47759480"/>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D0EFE5B3-D329-4A42-87D7-F6B209C6D88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92731842"/>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Rechthoek 11"/>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719430017"/>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43464402"/>
      </p:ext>
    </p:extLst>
  </p:cSld>
  <p:clrMapOvr>
    <a:overrideClrMapping bg1="dk1" tx1="lt1" bg2="dk2" tx2="lt2" accent1="accent1" accent2="accent2" accent3="accent3" accent4="accent4" accent5="accent5" accent6="accent6" hlink="hlink" folHlink="folHlink"/>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320438460"/>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700090489"/>
      </p:ext>
    </p:extLst>
  </p:cSld>
  <p:clrMapOvr>
    <a:overrideClrMapping bg1="dk1" tx1="lt1" bg2="dk2" tx2="lt2" accent1="accent1" accent2="accent2" accent3="accent3" accent4="accent4" accent5="accent5" accent6="accent6" hlink="hlink" folHlink="folHlink"/>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556788184"/>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p>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483592552"/>
      </p:ext>
    </p:extLst>
  </p:cSld>
  <p:clrMapOvr>
    <a:overrideClrMapping bg1="dk1" tx1="lt1" bg2="dk2" tx2="lt2" accent1="accent1" accent2="accent2" accent3="accent3" accent4="accent4" accent5="accent5" accent6="accent6" hlink="hlink" folHlink="folHlink"/>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34324204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dirty="0"/>
              <a:t>Klik om stijl te bewerken</a:t>
            </a:r>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1">
                    <a:lumMod val="65000"/>
                  </a:schemeClr>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1">
                    <a:lumMod val="65000"/>
                  </a:schemeClr>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1">
                    <a:lumMod val="65000"/>
                  </a:schemeClr>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55C01093-6876-FF4B-A205-0797E4219E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2AA80F83-76D5-4442-B68B-A643B29E2FA3}"/>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buClr>
                <a:schemeClr val="tx1"/>
              </a:buClr>
              <a:defRPr lang="nl-NL" dirty="0">
                <a:solidFill>
                  <a:schemeClr val="tx1"/>
                </a:solidFill>
              </a:defRPr>
            </a:lvl1pPr>
          </a:lstStyle>
          <a:p>
            <a:pPr lvl="0"/>
            <a:r>
              <a:rPr lang="nl-NL" dirty="0"/>
              <a:t>Klik op het pictogram als u een afbeelding wilt toevoegen</a:t>
            </a:r>
          </a:p>
        </p:txBody>
      </p:sp>
    </p:spTree>
    <p:extLst>
      <p:ext uri="{BB962C8B-B14F-4D97-AF65-F5344CB8AC3E}">
        <p14:creationId xmlns:p14="http://schemas.microsoft.com/office/powerpoint/2010/main" val="20110038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19" name="Afbeelding 18">
            <a:extLst>
              <a:ext uri="{FF2B5EF4-FFF2-40B4-BE49-F238E27FC236}">
                <a16:creationId xmlns:a16="http://schemas.microsoft.com/office/drawing/2014/main" id="{4F1CB0A6-79C2-F742-81CF-E0C9D205F04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0" name="Tijdelijke aanduiding voor afbeelding 22">
            <a:extLst>
              <a:ext uri="{FF2B5EF4-FFF2-40B4-BE49-F238E27FC236}">
                <a16:creationId xmlns:a16="http://schemas.microsoft.com/office/drawing/2014/main" id="{C44F0A5B-D9BF-924B-A9EF-7E385A31E76C}"/>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14" name="Afbeelding 13">
            <a:extLst>
              <a:ext uri="{FF2B5EF4-FFF2-40B4-BE49-F238E27FC236}">
                <a16:creationId xmlns:a16="http://schemas.microsoft.com/office/drawing/2014/main" id="{0B838C61-D4A4-194F-9A58-09306065DC5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2992938517"/>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5263577"/>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3572683490"/>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066885771"/>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683642004"/>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2991A3CB-B8FE-1349-B199-D551881F785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3058465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05.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2464EEB2-1542-BC48-986B-166AE2A564E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948410136"/>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1B7711FD-C196-6945-ADDB-07729B939C3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4255855805"/>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7C0B04D1-1B78-1544-8CB1-5654C4D382B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814599684"/>
      </p:ext>
    </p:extLst>
  </p:cSld>
  <p:clrMapOvr>
    <a:overrideClrMapping bg1="dk1" tx1="lt1" bg2="dk2" tx2="lt2" accent1="accent1" accent2="accent2" accent3="accent3" accent4="accent4" accent5="accent5" accent6="accent6" hlink="hlink" folHlink="folHlink"/>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bg1"/>
                </a:solidFill>
              </a:defRPr>
            </a:lvl1pPr>
          </a:lstStyle>
          <a:p>
            <a:r>
              <a:rPr lang="nl-NL" dirty="0"/>
              <a:t>Klik om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pic>
        <p:nvPicPr>
          <p:cNvPr id="5" name="Afbeelding 4">
            <a:extLst>
              <a:ext uri="{FF2B5EF4-FFF2-40B4-BE49-F238E27FC236}">
                <a16:creationId xmlns:a16="http://schemas.microsoft.com/office/drawing/2014/main" id="{EC034E99-FAD8-C340-9358-AD9D8EBB7A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7" name="Afbeelding 6">
            <a:extLst>
              <a:ext uri="{FF2B5EF4-FFF2-40B4-BE49-F238E27FC236}">
                <a16:creationId xmlns:a16="http://schemas.microsoft.com/office/drawing/2014/main" id="{71B2B988-8A5D-7C43-AF19-C038FAEA254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4" y="-13176"/>
            <a:ext cx="3660389" cy="1563389"/>
          </a:xfrm>
          <a:prstGeom prst="rect">
            <a:avLst/>
          </a:prstGeom>
        </p:spPr>
      </p:pic>
    </p:spTree>
    <p:extLst>
      <p:ext uri="{BB962C8B-B14F-4D97-AF65-F5344CB8AC3E}">
        <p14:creationId xmlns:p14="http://schemas.microsoft.com/office/powerpoint/2010/main" val="312469530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8660884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B0DA1628-6669-A643-8175-B2DA64C84CD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71C25732-F9D5-9045-B1D3-D5B9E271B2D9}"/>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4946685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lvl1pPr>
              <a:defRPr>
                <a:solidFill>
                  <a:schemeClr val="bg2"/>
                </a:solidFill>
              </a:defRPr>
            </a:lvl1p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tx1"/>
                </a:solidFill>
              </a:defRPr>
            </a:lvl1pPr>
          </a:lstStyle>
          <a:p>
            <a:r>
              <a:rPr lang="nl-NL" dirty="0"/>
              <a:t>Klik om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pic>
        <p:nvPicPr>
          <p:cNvPr id="19" name="Afbeelding 18">
            <a:extLst>
              <a:ext uri="{FF2B5EF4-FFF2-40B4-BE49-F238E27FC236}">
                <a16:creationId xmlns:a16="http://schemas.microsoft.com/office/drawing/2014/main" id="{28FC4AB4-9496-574A-9711-743D695C1A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8B23645D-3229-6D4F-8640-AEEAA0325F8E}"/>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20" name="Afbeelding 19">
            <a:extLst>
              <a:ext uri="{FF2B5EF4-FFF2-40B4-BE49-F238E27FC236}">
                <a16:creationId xmlns:a16="http://schemas.microsoft.com/office/drawing/2014/main" id="{52D9E35C-2962-C54E-8A89-E0C96B013E0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4" y="-13176"/>
            <a:ext cx="3660389" cy="1563389"/>
          </a:xfrm>
          <a:prstGeom prst="rect">
            <a:avLst/>
          </a:prstGeom>
        </p:spPr>
      </p:pic>
    </p:spTree>
    <p:extLst>
      <p:ext uri="{BB962C8B-B14F-4D97-AF65-F5344CB8AC3E}">
        <p14:creationId xmlns:p14="http://schemas.microsoft.com/office/powerpoint/2010/main" val="3327804604"/>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bg1"/>
                </a:solidFill>
              </a:defRPr>
            </a:lvl1pPr>
          </a:lstStyle>
          <a:p>
            <a:r>
              <a:rPr lang="nl-NL" dirty="0"/>
              <a:t>Klik om stijl te bewerken</a:t>
            </a:r>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CE454366-A851-494A-A114-376C566A2C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15BF165A-719B-B949-B2AD-6DA42EFC8754}"/>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buClr>
                <a:schemeClr val="bg1"/>
              </a:buClr>
              <a:defRPr lang="nl-NL" dirty="0">
                <a:solidFill>
                  <a:schemeClr val="bg1"/>
                </a:solidFill>
              </a:defRPr>
            </a:lvl1pPr>
          </a:lstStyle>
          <a:p>
            <a:pPr lvl="0"/>
            <a:r>
              <a:rPr lang="nl-NL" dirty="0"/>
              <a:t>Klik op het pictogram als u een afbeelding wilt toevoegen</a:t>
            </a:r>
          </a:p>
        </p:txBody>
      </p:sp>
    </p:spTree>
    <p:extLst>
      <p:ext uri="{BB962C8B-B14F-4D97-AF65-F5344CB8AC3E}">
        <p14:creationId xmlns:p14="http://schemas.microsoft.com/office/powerpoint/2010/main" val="418105008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lvl1pPr>
              <a:defRPr>
                <a:solidFill>
                  <a:schemeClr val="bg2"/>
                </a:solidFill>
              </a:defRPr>
            </a:lvl1p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tx1"/>
                </a:solidFill>
              </a:defRPr>
            </a:lvl1pPr>
          </a:lstStyle>
          <a:p>
            <a:r>
              <a:rPr lang="nl-NL" dirty="0"/>
              <a:t>Klik om stijl te bewerken</a:t>
            </a:r>
          </a:p>
        </p:txBody>
      </p:sp>
      <p:pic>
        <p:nvPicPr>
          <p:cNvPr id="11" name="Afbeelding 10">
            <a:extLst>
              <a:ext uri="{FF2B5EF4-FFF2-40B4-BE49-F238E27FC236}">
                <a16:creationId xmlns:a16="http://schemas.microsoft.com/office/drawing/2014/main" id="{B25E1CA0-B98C-8743-BFBE-C85CCFD1868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5" name="Afbeelding 14">
            <a:extLst>
              <a:ext uri="{FF2B5EF4-FFF2-40B4-BE49-F238E27FC236}">
                <a16:creationId xmlns:a16="http://schemas.microsoft.com/office/drawing/2014/main" id="{CEE6E0D3-E6DA-644E-9D77-416E4B811F8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4" y="-13176"/>
            <a:ext cx="3660389" cy="1563389"/>
          </a:xfrm>
          <a:prstGeom prst="rect">
            <a:avLst/>
          </a:prstGeom>
        </p:spPr>
      </p:pic>
    </p:spTree>
    <p:extLst>
      <p:ext uri="{BB962C8B-B14F-4D97-AF65-F5344CB8AC3E}">
        <p14:creationId xmlns:p14="http://schemas.microsoft.com/office/powerpoint/2010/main" val="4184539640"/>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tx1"/>
                </a:solidFill>
              </a:defRPr>
            </a:lvl1pPr>
          </a:lstStyle>
          <a:p>
            <a:r>
              <a:rPr lang="nl-NL" dirty="0"/>
              <a:t>Klik om stijl te bewerken</a:t>
            </a:r>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F61378A5-175B-C74A-ABFD-03A6F6D9027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3" name="Afbeelding 12">
            <a:extLst>
              <a:ext uri="{FF2B5EF4-FFF2-40B4-BE49-F238E27FC236}">
                <a16:creationId xmlns:a16="http://schemas.microsoft.com/office/drawing/2014/main" id="{91AD3746-2F56-E844-A7FE-3512BDFE9D9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4" y="-13176"/>
            <a:ext cx="3660389" cy="1563389"/>
          </a:xfrm>
          <a:prstGeom prst="rect">
            <a:avLst/>
          </a:prstGeom>
        </p:spPr>
      </p:pic>
    </p:spTree>
    <p:extLst>
      <p:ext uri="{BB962C8B-B14F-4D97-AF65-F5344CB8AC3E}">
        <p14:creationId xmlns:p14="http://schemas.microsoft.com/office/powerpoint/2010/main" val="1291766741"/>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tx1"/>
                </a:solidFill>
              </a:defRPr>
            </a:lvl1pPr>
          </a:lstStyle>
          <a:p>
            <a:r>
              <a:rPr lang="nl-NL" dirty="0"/>
              <a:t>Klik om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lvl1pPr>
              <a:defRPr>
                <a:solidFill>
                  <a:schemeClr val="bg2"/>
                </a:solidFill>
              </a:defRPr>
            </a:lvl1pPr>
          </a:lstStyle>
          <a:p>
            <a:endParaRPr lang="nl-NL" dirty="0"/>
          </a:p>
        </p:txBody>
      </p:sp>
      <p:sp>
        <p:nvSpPr>
          <p:cNvPr id="9" name="Tijdelijke aanduiding voor voettekst 8"/>
          <p:cNvSpPr>
            <a:spLocks noGrp="1"/>
          </p:cNvSpPr>
          <p:nvPr>
            <p:ph type="ftr" sz="quarter" idx="21"/>
          </p:nvPr>
        </p:nvSpPr>
        <p:spPr/>
        <p:txBody>
          <a:bodyPr/>
          <a:lstStyle>
            <a:lvl1pPr>
              <a:defRPr>
                <a:solidFill>
                  <a:schemeClr val="bg2"/>
                </a:solidFill>
              </a:defRPr>
            </a:lvl1p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9ACF8A4C-C922-B84F-8412-E0646BF0D9E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413258208"/>
      </p:ext>
    </p:extLst>
  </p:cSld>
  <p:clrMapOvr>
    <a:masterClrMapping/>
  </p:clrMapOvr>
  <p:extLst>
    <p:ext uri="{DCECCB84-F9BA-43D5-87BE-67443E8EF086}">
      <p15:sldGuideLst xmlns:p15="http://schemas.microsoft.com/office/powerpoint/2012/main"/>
    </p:ext>
  </p:extLst>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tx1"/>
              </a:buClr>
              <a:buFont typeface="+mj-lt"/>
              <a:buAutoNum type="arabicPeriod"/>
              <a:defRPr>
                <a:solidFill>
                  <a:schemeClr val="tx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dirty="0"/>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tx1"/>
                </a:solidFill>
              </a:defRPr>
            </a:lvl1pPr>
          </a:lstStyle>
          <a:p>
            <a:r>
              <a:rPr lang="nl-NL" dirty="0"/>
              <a:t>Klik om stijl te bewerken</a:t>
            </a:r>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lvl1pPr>
              <a:defRPr>
                <a:solidFill>
                  <a:schemeClr val="bg2"/>
                </a:solidFill>
              </a:defRPr>
            </a:lvl1pPr>
          </a:lstStyle>
          <a:p>
            <a:fld id="{10A0A6AF-03C5-477E-939A-E28F7E7F05EA}" type="slidenum">
              <a:rPr lang="nl-NL" smtClean="0"/>
              <a:pPr/>
              <a:t>‹nr.›</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pic>
        <p:nvPicPr>
          <p:cNvPr id="10" name="Afbeelding 9">
            <a:extLst>
              <a:ext uri="{FF2B5EF4-FFF2-40B4-BE49-F238E27FC236}">
                <a16:creationId xmlns:a16="http://schemas.microsoft.com/office/drawing/2014/main" id="{216A5D62-6207-8B4E-9FDB-37D98952442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260146994"/>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tx1"/>
                </a:solidFill>
              </a:defRPr>
            </a:lvl1pPr>
          </a:lstStyle>
          <a:p>
            <a:r>
              <a:rPr lang="nl-NL" dirty="0"/>
              <a:t>Klik om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tx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lvl1pPr>
              <a:defRPr>
                <a:solidFill>
                  <a:schemeClr val="bg2"/>
                </a:solidFill>
              </a:defRPr>
            </a:lvl1pPr>
          </a:lstStyle>
          <a:p>
            <a:endParaRPr lang="nl-NL" dirty="0"/>
          </a:p>
        </p:txBody>
      </p:sp>
      <p:sp>
        <p:nvSpPr>
          <p:cNvPr id="12" name="Tijdelijke aanduiding voor voettekst 11"/>
          <p:cNvSpPr>
            <a:spLocks noGrp="1"/>
          </p:cNvSpPr>
          <p:nvPr>
            <p:ph type="ftr" sz="quarter" idx="15"/>
          </p:nvPr>
        </p:nvSpPr>
        <p:spPr/>
        <p:txBody>
          <a:bodyPr/>
          <a:lstStyle>
            <a:lvl1pPr>
              <a:defRPr>
                <a:solidFill>
                  <a:schemeClr val="bg2"/>
                </a:solidFill>
              </a:defRPr>
            </a:lvl1p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31528028-6B73-3D42-A511-253946375E7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5989662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69145025"/>
      </p:ext>
    </p:extLst>
  </p:cSld>
  <p:clrMapOvr>
    <a:masterClrMapping/>
  </p:clrMapOvr>
  <p:extLst>
    <p:ext uri="{DCECCB84-F9BA-43D5-87BE-67443E8EF086}">
      <p15:sldGuideLst xmlns:p15="http://schemas.microsoft.com/office/powerpoint/2012/main"/>
    </p:ext>
  </p:extLst>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639720677"/>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41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0027526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9C8A06D6-4ED4-CC44-B57B-245AE107404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37AA9FCB-870B-9745-A8A6-4036B2F033D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2692683512"/>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926988374"/>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62382256"/>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bg1"/>
                </a:solidFill>
              </a:defRPr>
            </a:lvl1pPr>
          </a:lstStyle>
          <a:p>
            <a:r>
              <a:rPr lang="nl-NL" dirty="0"/>
              <a:t>Klik om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6783005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7094836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tx1"/>
              </a:buClr>
              <a:defRPr>
                <a:solidFill>
                  <a:schemeClr val="tx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lvl1pPr>
              <a:defRPr>
                <a:solidFill>
                  <a:schemeClr val="bg2"/>
                </a:solidFill>
              </a:defRPr>
            </a:lvl1p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307C651C-7A16-C24E-9EA3-A47DC4119F8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45193204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tx1"/>
                </a:solidFill>
              </a:defRPr>
            </a:lvl1pPr>
          </a:lstStyle>
          <a:p>
            <a:r>
              <a:rPr lang="nl-NL" dirty="0"/>
              <a:t>Klik om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lvl1pPr>
              <a:defRPr>
                <a:solidFill>
                  <a:schemeClr val="bg2"/>
                </a:solidFill>
              </a:defRPr>
            </a:lvl1pPr>
          </a:lstStyle>
          <a:p>
            <a:endParaRPr lang="nl-NL" dirty="0"/>
          </a:p>
        </p:txBody>
      </p:sp>
      <p:sp>
        <p:nvSpPr>
          <p:cNvPr id="14" name="Tijdelijke aanduiding voor voettekst 13"/>
          <p:cNvSpPr>
            <a:spLocks noGrp="1"/>
          </p:cNvSpPr>
          <p:nvPr>
            <p:ph type="ftr" sz="quarter" idx="12"/>
          </p:nvPr>
        </p:nvSpPr>
        <p:spPr/>
        <p:txBody>
          <a:bodyPr/>
          <a:lstStyle>
            <a:lvl1pPr>
              <a:defRPr>
                <a:solidFill>
                  <a:schemeClr val="bg2"/>
                </a:solidFill>
              </a:defRPr>
            </a:lvl1p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FD25D8D4-507A-5D40-A528-644E7F411A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74153029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7">
            <a:extLst>
              <a:ext uri="{FF2B5EF4-FFF2-40B4-BE49-F238E27FC236}">
                <a16:creationId xmlns:a16="http://schemas.microsoft.com/office/drawing/2014/main" id="{1817E04A-B9A8-0D44-BBB8-122507EA0819}"/>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692567687"/>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7">
            <a:extLst>
              <a:ext uri="{FF2B5EF4-FFF2-40B4-BE49-F238E27FC236}">
                <a16:creationId xmlns:a16="http://schemas.microsoft.com/office/drawing/2014/main" id="{1817E04A-B9A8-0D44-BBB8-122507EA0819}"/>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tx1"/>
              </a:buClr>
              <a:defRPr>
                <a:solidFill>
                  <a:schemeClr val="tx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tx1"/>
                </a:solidFill>
              </a:defRPr>
            </a:lvl1pPr>
          </a:lstStyle>
          <a:p>
            <a:r>
              <a:rPr lang="nl-NL" dirty="0"/>
              <a:t>Klik om stijl te bewerken</a:t>
            </a:r>
          </a:p>
        </p:txBody>
      </p:sp>
      <p:sp>
        <p:nvSpPr>
          <p:cNvPr id="20" name="Tijdelijke aanduiding voor datum 19"/>
          <p:cNvSpPr>
            <a:spLocks noGrp="1"/>
          </p:cNvSpPr>
          <p:nvPr>
            <p:ph type="dt" sz="half" idx="25"/>
          </p:nvPr>
        </p:nvSpPr>
        <p:spPr/>
        <p:txBody>
          <a:bodyPr/>
          <a:lstStyle>
            <a:lvl1pPr>
              <a:defRPr>
                <a:solidFill>
                  <a:schemeClr val="bg2"/>
                </a:solidFill>
              </a:defRPr>
            </a:lvl1pPr>
          </a:lstStyle>
          <a:p>
            <a:endParaRPr lang="nl-NL" dirty="0"/>
          </a:p>
        </p:txBody>
      </p:sp>
      <p:sp>
        <p:nvSpPr>
          <p:cNvPr id="21" name="Tijdelijke aanduiding voor voettekst 20"/>
          <p:cNvSpPr>
            <a:spLocks noGrp="1"/>
          </p:cNvSpPr>
          <p:nvPr>
            <p:ph type="ftr" sz="quarter" idx="26"/>
          </p:nvPr>
        </p:nvSpPr>
        <p:spPr/>
        <p:txBody>
          <a:bodyPr/>
          <a:lstStyle>
            <a:lvl1pPr>
              <a:defRPr>
                <a:solidFill>
                  <a:schemeClr val="bg2"/>
                </a:solidFill>
              </a:defRPr>
            </a:lvl1p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9594126D-4AC9-044B-85CA-4655AA1E979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83643299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7">
            <a:extLst>
              <a:ext uri="{FF2B5EF4-FFF2-40B4-BE49-F238E27FC236}">
                <a16:creationId xmlns:a16="http://schemas.microsoft.com/office/drawing/2014/main" id="{1817E04A-B9A8-0D44-BBB8-122507EA0819}"/>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176877630"/>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1"/>
                </a:solidFill>
              </a:defRPr>
            </a:lvl1pPr>
          </a:lstStyle>
          <a:p>
            <a:r>
              <a:rPr lang="nl-NL" dirty="0"/>
              <a:t>Klik om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24F399D8-ABC9-2540-8BF5-C1A1E562A87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1136552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DF608AB2-2364-F045-AC96-C84663C6D89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1B36FA10-4B0D-CC45-8A82-F70A56B36AF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1104092836"/>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tx1"/>
              </a:buClr>
              <a:defRPr>
                <a:solidFill>
                  <a:schemeClr val="tx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Klikken om de tekststijl van het model te bewerken</a:t>
            </a:r>
          </a:p>
        </p:txBody>
      </p:sp>
      <p:sp>
        <p:nvSpPr>
          <p:cNvPr id="8" name="Tijdelijke aanduiding voor datum 7"/>
          <p:cNvSpPr>
            <a:spLocks noGrp="1"/>
          </p:cNvSpPr>
          <p:nvPr>
            <p:ph type="dt" sz="half" idx="14"/>
          </p:nvPr>
        </p:nvSpPr>
        <p:spPr/>
        <p:txBody>
          <a:bodyPr/>
          <a:lstStyle>
            <a:lvl1pPr>
              <a:defRPr>
                <a:solidFill>
                  <a:schemeClr val="bg2"/>
                </a:solidFill>
              </a:defRPr>
            </a:lvl1pPr>
          </a:lstStyle>
          <a:p>
            <a:endParaRPr lang="nl-NL" dirty="0"/>
          </a:p>
        </p:txBody>
      </p:sp>
      <p:sp>
        <p:nvSpPr>
          <p:cNvPr id="10" name="Tijdelijke aanduiding voor voettekst 9"/>
          <p:cNvSpPr>
            <a:spLocks noGrp="1"/>
          </p:cNvSpPr>
          <p:nvPr>
            <p:ph type="ftr" sz="quarter" idx="15"/>
          </p:nvPr>
        </p:nvSpPr>
        <p:spPr/>
        <p:txBody>
          <a:bodyPr/>
          <a:lstStyle>
            <a:lvl1pPr>
              <a:defRPr>
                <a:solidFill>
                  <a:schemeClr val="bg2"/>
                </a:solidFill>
              </a:defRPr>
            </a:lvl1pPr>
          </a:lstStyle>
          <a:p>
            <a:endParaRPr lang="nl-NL" dirty="0"/>
          </a:p>
        </p:txBody>
      </p:sp>
      <p:sp>
        <p:nvSpPr>
          <p:cNvPr id="11" name="Tijdelijke aanduiding voor dianummer 10"/>
          <p:cNvSpPr>
            <a:spLocks noGrp="1"/>
          </p:cNvSpPr>
          <p:nvPr>
            <p:ph type="sldNum" sz="quarter" idx="16"/>
          </p:nvPr>
        </p:nvSpPr>
        <p:spPr/>
        <p:txBody>
          <a:bodyPr/>
          <a:lstStyle>
            <a:lvl1pPr>
              <a:defRPr>
                <a:solidFill>
                  <a:schemeClr val="bg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11376586"/>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bg1"/>
                </a:solidFill>
              </a:defRPr>
            </a:lvl1pPr>
          </a:lstStyle>
          <a:p>
            <a:r>
              <a:rPr lang="nl-NL" dirty="0"/>
              <a:t>Klik om stijl te bewerken</a:t>
            </a:r>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lvl1pPr>
              <a:buClr>
                <a:schemeClr val="bg1"/>
              </a:buClr>
              <a:defRPr>
                <a:solidFill>
                  <a:schemeClr val="bg1"/>
                </a:solidFill>
              </a:defRPr>
            </a:lvl1pPr>
          </a:lstStyle>
          <a:p>
            <a:pPr lvl="0"/>
            <a:r>
              <a:rPr lang="nl-NL" dirty="0"/>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91289445"/>
      </p:ext>
    </p:extLst>
  </p:cSld>
  <p:clrMapOvr>
    <a:overrideClrMapping bg1="dk1" tx1="lt1" bg2="dk2" tx2="lt2" accent1="accent1" accent2="accent2" accent3="accent3" accent4="accent4" accent5="accent5" accent6="accent6" hlink="hlink" folHlink="folHlink"/>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309788044"/>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lvl1pPr>
              <a:buClr>
                <a:schemeClr val="bg1"/>
              </a:buClr>
              <a:defRPr>
                <a:solidFill>
                  <a:schemeClr val="bg1"/>
                </a:solidFill>
              </a:defRPr>
            </a:lvl1pPr>
          </a:lstStyle>
          <a:p>
            <a:pPr lvl="0"/>
            <a:r>
              <a:rPr lang="nl-NL" dirty="0"/>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8463214"/>
      </p:ext>
    </p:extLst>
  </p:cSld>
  <p:clrMapOvr>
    <a:overrideClrMapping bg1="dk1" tx1="lt1" bg2="dk2" tx2="lt2" accent1="accent1" accent2="accent2" accent3="accent3" accent4="accent4" accent5="accent5" accent6="accent6" hlink="hlink" folHlink="folHlink"/>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755580424"/>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dirty="0"/>
              <a:t>Klik op het pictogram als u een afbeelding wilt toevoegen</a:t>
            </a:r>
          </a:p>
        </p:txBody>
      </p:sp>
      <p:sp>
        <p:nvSpPr>
          <p:cNvPr id="2" name="Titel 1"/>
          <p:cNvSpPr>
            <a:spLocks noGrp="1"/>
          </p:cNvSpPr>
          <p:nvPr>
            <p:ph type="title"/>
          </p:nvPr>
        </p:nvSpPr>
        <p:spPr>
          <a:xfrm>
            <a:off x="633600" y="1051200"/>
            <a:ext cx="10924382" cy="946800"/>
          </a:xfrm>
        </p:spPr>
        <p:txBody>
          <a:bodyPr/>
          <a:lstStyle>
            <a:lvl1pPr>
              <a:defRPr>
                <a:solidFill>
                  <a:schemeClr val="bg1"/>
                </a:solidFill>
              </a:defRPr>
            </a:lvl1pPr>
          </a:lstStyle>
          <a:p>
            <a:r>
              <a:rPr lang="nl-NL" dirty="0"/>
              <a:t>Klik om stijl te bewerken</a:t>
            </a:r>
          </a:p>
        </p:txBody>
      </p:sp>
      <p:sp>
        <p:nvSpPr>
          <p:cNvPr id="13" name="Tijdelijke aanduiding voor datum 12"/>
          <p:cNvSpPr>
            <a:spLocks noGrp="1"/>
          </p:cNvSpPr>
          <p:nvPr>
            <p:ph type="dt" sz="half" idx="15"/>
          </p:nvPr>
        </p:nvSpPr>
        <p:spPr/>
        <p:txBody>
          <a:bodyPr/>
          <a:lstStyle>
            <a:lvl1pPr>
              <a:defRPr>
                <a:solidFill>
                  <a:schemeClr val="tx2"/>
                </a:solidFill>
              </a:defRPr>
            </a:lvl1pPr>
          </a:lstStyle>
          <a:p>
            <a:endParaRPr lang="nl-NL" dirty="0"/>
          </a:p>
        </p:txBody>
      </p:sp>
      <p:sp>
        <p:nvSpPr>
          <p:cNvPr id="14" name="Tijdelijke aanduiding voor voettekst 13"/>
          <p:cNvSpPr>
            <a:spLocks noGrp="1"/>
          </p:cNvSpPr>
          <p:nvPr>
            <p:ph type="ftr" sz="quarter" idx="16"/>
          </p:nvPr>
        </p:nvSpPr>
        <p:spPr/>
        <p:txBody>
          <a:bodyPr/>
          <a:lstStyle>
            <a:lvl1pPr>
              <a:defRPr>
                <a:solidFill>
                  <a:schemeClr val="tx2"/>
                </a:solidFill>
              </a:defRPr>
            </a:lvl1pPr>
          </a:lstStyle>
          <a:p>
            <a:endParaRPr lang="nl-NL" dirty="0"/>
          </a:p>
        </p:txBody>
      </p:sp>
      <p:sp>
        <p:nvSpPr>
          <p:cNvPr id="15" name="Tijdelijke aanduiding voor dianummer 14"/>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783070665"/>
      </p:ext>
    </p:extLst>
  </p:cSld>
  <p:clrMapOvr>
    <a:overrideClrMapping bg1="dk1" tx1="lt1" bg2="dk2" tx2="lt2" accent1="accent1" accent2="accent2" accent3="accent3" accent4="accent4" accent5="accent5" accent6="accent6" hlink="hlink" folHlink="folHlink"/>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12121718"/>
      </p:ext>
    </p:extLst>
  </p:cSld>
  <p:clrMapOvr>
    <a:overrideClrMapping bg1="lt1" tx1="dk1" bg2="lt2" tx2="dk2" accent1="accent1" accent2="accent2" accent3="accent3" accent4="accent4" accent5="accent5" accent6="accent6" hlink="hlink" folHlink="folHlink"/>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2462637"/>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tx1"/>
                </a:solidFill>
              </a:defRPr>
            </a:lvl1pPr>
          </a:lstStyle>
          <a:p>
            <a:r>
              <a:rPr lang="nl-NL" dirty="0"/>
              <a:t>Klik om stijl te bewerken</a:t>
            </a:r>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2295726492"/>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1683219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F8830F06-074A-7541-89BC-92474D16849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878236528"/>
      </p:ext>
    </p:extLst>
  </p:cSld>
  <p:clrMapOvr>
    <a:masterClrMapping/>
  </p:clrMapOvr>
  <p:extLst>
    <p:ext uri="{DCECCB84-F9BA-43D5-87BE-67443E8EF086}">
      <p15:sldGuideLst xmlns:p15="http://schemas.microsoft.com/office/powerpoint/2012/main"/>
    </p:ext>
  </p:extLst>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918036525"/>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tx1"/>
              </a:buClr>
              <a:defRPr>
                <a:solidFill>
                  <a:schemeClr val="tx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tx1"/>
                </a:solidFill>
              </a:defRPr>
            </a:lvl1pPr>
          </a:lstStyle>
          <a:p>
            <a:r>
              <a:rPr lang="nl-NL" dirty="0"/>
              <a:t>Klik om stijl te bewerken</a:t>
            </a:r>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lvl1pPr>
              <a:defRPr>
                <a:solidFill>
                  <a:schemeClr val="bg2"/>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5D7F7517-0356-1F4A-9593-FD48630F739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36307001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42.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CFAD314F-14E9-B34D-B4CF-CD55C7BF3B0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2193978959"/>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lvl1pPr>
              <a:defRPr>
                <a:solidFill>
                  <a:schemeClr val="bg2"/>
                </a:solidFill>
              </a:defRPr>
            </a:lvl1pPr>
          </a:lstStyle>
          <a:p>
            <a:endParaRPr lang="nl-NL" dirty="0"/>
          </a:p>
        </p:txBody>
      </p:sp>
      <p:sp>
        <p:nvSpPr>
          <p:cNvPr id="8" name="Tijdelijke aanduiding voor voettekst 7"/>
          <p:cNvSpPr>
            <a:spLocks noGrp="1"/>
          </p:cNvSpPr>
          <p:nvPr>
            <p:ph type="ftr" sz="quarter" idx="23"/>
          </p:nvPr>
        </p:nvSpPr>
        <p:spPr/>
        <p:txBody>
          <a:bodyPr/>
          <a:lstStyle>
            <a:lvl1pPr>
              <a:defRPr>
                <a:solidFill>
                  <a:schemeClr val="bg2"/>
                </a:solidFill>
              </a:defRPr>
            </a:lvl1p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E4F59A6A-49E2-B146-AF7C-049A28575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776827285"/>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bg1"/>
                </a:solidFill>
              </a:defRPr>
            </a:lvl1pPr>
          </a:lstStyle>
          <a:p>
            <a:r>
              <a:rPr lang="nl-NL" dirty="0"/>
              <a:t>Typ een afsluitende zin</a:t>
            </a:r>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BE41A1A3-2F34-3E44-BBF7-35FAF34E6A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4" name="Tijdelijke aanduiding voor afbeelding 3">
            <a:extLst>
              <a:ext uri="{FF2B5EF4-FFF2-40B4-BE49-F238E27FC236}">
                <a16:creationId xmlns:a16="http://schemas.microsoft.com/office/drawing/2014/main" id="{68F1B8EF-B9CC-234E-A911-AF80753B556C}"/>
              </a:ext>
            </a:extLst>
          </p:cNvPr>
          <p:cNvSpPr>
            <a:spLocks noGrp="1" noChangeAspect="1"/>
          </p:cNvSpPr>
          <p:nvPr>
            <p:ph type="pic" sz="quarter" idx="19"/>
          </p:nvPr>
        </p:nvSpPr>
        <p:spPr>
          <a:xfrm>
            <a:off x="4544781" y="3921366"/>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5" name="Tijdelijke aanduiding voor afbeelding 3">
            <a:extLst>
              <a:ext uri="{FF2B5EF4-FFF2-40B4-BE49-F238E27FC236}">
                <a16:creationId xmlns:a16="http://schemas.microsoft.com/office/drawing/2014/main" id="{F9E482C7-7D5B-A443-B41A-21C542E25300}"/>
              </a:ext>
            </a:extLst>
          </p:cNvPr>
          <p:cNvSpPr>
            <a:spLocks noGrp="1" noChangeAspect="1"/>
          </p:cNvSpPr>
          <p:nvPr>
            <p:ph type="pic" sz="quarter" idx="20"/>
          </p:nvPr>
        </p:nvSpPr>
        <p:spPr>
          <a:xfrm>
            <a:off x="4544781" y="470738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6" name="Tijdelijke aanduiding voor afbeelding 3">
            <a:extLst>
              <a:ext uri="{FF2B5EF4-FFF2-40B4-BE49-F238E27FC236}">
                <a16:creationId xmlns:a16="http://schemas.microsoft.com/office/drawing/2014/main" id="{80A4409A-10BE-6F4E-B38D-006C3023D3E0}"/>
              </a:ext>
            </a:extLst>
          </p:cNvPr>
          <p:cNvSpPr>
            <a:spLocks noGrp="1" noChangeAspect="1"/>
          </p:cNvSpPr>
          <p:nvPr>
            <p:ph type="pic" sz="quarter" idx="21"/>
          </p:nvPr>
        </p:nvSpPr>
        <p:spPr>
          <a:xfrm>
            <a:off x="4544781" y="5480872"/>
            <a:ext cx="541203" cy="540000"/>
          </a:xfrm>
          <a:blipFill>
            <a:blip r:embed="rId5"/>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7" name="Tijdelijke aanduiding voor tekst 13">
            <a:extLst>
              <a:ext uri="{FF2B5EF4-FFF2-40B4-BE49-F238E27FC236}">
                <a16:creationId xmlns:a16="http://schemas.microsoft.com/office/drawing/2014/main" id="{DE5A75A7-0D76-6C4B-8FBA-32A23AB9F0D2}"/>
              </a:ext>
            </a:extLst>
          </p:cNvPr>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24" name="Tijdelijke aanduiding voor tekst 13">
            <a:extLst>
              <a:ext uri="{FF2B5EF4-FFF2-40B4-BE49-F238E27FC236}">
                <a16:creationId xmlns:a16="http://schemas.microsoft.com/office/drawing/2014/main" id="{059E2988-83A3-964B-90F3-CA1FB6B37D4C}"/>
              </a:ext>
            </a:extLst>
          </p:cNvPr>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25" name="Tijdelijke aanduiding voor tekst 13">
            <a:extLst>
              <a:ext uri="{FF2B5EF4-FFF2-40B4-BE49-F238E27FC236}">
                <a16:creationId xmlns:a16="http://schemas.microsoft.com/office/drawing/2014/main" id="{84BFB83C-77BC-0543-BAD9-F0249A92844C}"/>
              </a:ext>
            </a:extLst>
          </p:cNvPr>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Tree>
    <p:extLst>
      <p:ext uri="{BB962C8B-B14F-4D97-AF65-F5344CB8AC3E}">
        <p14:creationId xmlns:p14="http://schemas.microsoft.com/office/powerpoint/2010/main" val="3833692690"/>
      </p:ext>
    </p:extLst>
  </p:cSld>
  <p:clrMapOvr>
    <a:overrideClrMapping bg1="dk1" tx1="lt1" bg2="dk2" tx2="lt2" accent1="accent1" accent2="accent2" accent3="accent3" accent4="accent4" accent5="accent5" accent6="accent6" hlink="hlink" folHlink="folHlink"/>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6AFCE8B0-DD73-2947-9328-9115D83FD87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DA827490-0031-0E4F-86E5-3FF0220FFAD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295661200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028410222"/>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19" name="Afbeelding 18">
            <a:extLst>
              <a:ext uri="{FF2B5EF4-FFF2-40B4-BE49-F238E27FC236}">
                <a16:creationId xmlns:a16="http://schemas.microsoft.com/office/drawing/2014/main" id="{35C1C912-210B-454A-A6B5-A11FA7DEDC9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81513F8B-999C-884B-93DC-388C6B407FDD}"/>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14" name="Afbeelding 13">
            <a:extLst>
              <a:ext uri="{FF2B5EF4-FFF2-40B4-BE49-F238E27FC236}">
                <a16:creationId xmlns:a16="http://schemas.microsoft.com/office/drawing/2014/main" id="{E1A2EAE1-C416-204B-A199-FF4C7781A74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932343947"/>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52405C03-D90E-FC41-B80B-E73391FDEC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28FA2696-84C1-1649-8A59-67E687AAB014}"/>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248499296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A2B5321D-EB1C-2142-8695-68E40A9D896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F5FAAC01-C364-774F-88FE-17259E5DC03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36102525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pic>
        <p:nvPicPr>
          <p:cNvPr id="10" name="Afbeelding 9">
            <a:extLst>
              <a:ext uri="{FF2B5EF4-FFF2-40B4-BE49-F238E27FC236}">
                <a16:creationId xmlns:a16="http://schemas.microsoft.com/office/drawing/2014/main" id="{1FF86EAE-8C71-2D43-AC16-5AE2A452742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894596654"/>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DCC7F95A-D18A-7B46-B9E6-264077809E4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2E6C6173-FAD5-5847-B684-1B496ED0131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3222977332"/>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568E4D4D-B363-A449-9181-2C96A3C5386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273853318"/>
      </p:ext>
    </p:extLst>
  </p:cSld>
  <p:clrMapOvr>
    <a:masterClrMapping/>
  </p:clrMapOvr>
  <p:extLst>
    <p:ext uri="{DCECCB84-F9BA-43D5-87BE-67443E8EF086}">
      <p15:sldGuideLst xmlns:p15="http://schemas.microsoft.com/office/powerpoint/2012/main"/>
    </p:ext>
  </p:extLst>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0" name="Afbeelding 9">
            <a:extLst>
              <a:ext uri="{FF2B5EF4-FFF2-40B4-BE49-F238E27FC236}">
                <a16:creationId xmlns:a16="http://schemas.microsoft.com/office/drawing/2014/main" id="{4ACB56B7-4DC6-DB4B-9123-3C4E679C1A9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874262894"/>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FECF2DFE-783B-454A-9C87-526A42EB5C1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64712759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31357877"/>
      </p:ext>
    </p:extLst>
  </p:cSld>
  <p:clrMapOvr>
    <a:masterClrMapping/>
  </p:clrMapOvr>
  <p:extLst>
    <p:ext uri="{DCECCB84-F9BA-43D5-87BE-67443E8EF086}">
      <p15:sldGuideLst xmlns:p15="http://schemas.microsoft.com/office/powerpoint/2012/main"/>
    </p:ext>
  </p:extLst>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453164893"/>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45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25553139"/>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790919649"/>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501375485"/>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43964551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BF46B0DC-0026-2943-8BBB-2A0E094E3CB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959301958"/>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70245846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FEFCB1B3-0962-A843-A9FB-A2BB3FE5C12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23403363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B3041858-3A34-2F42-958E-EAB3A5457FF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64762600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1664250385"/>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E2AC9301-3D36-044B-8644-E5A87C42503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39180276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574968503"/>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DCA45824-7873-1F48-9BB9-DDA2C691200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129093155"/>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652946945"/>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6043440"/>
      </p:ext>
    </p:extLst>
  </p:cSld>
  <p:clrMapOvr>
    <a:overrideClrMapping bg1="dk1" tx1="lt1" bg2="dk2" tx2="lt2" accent1="accent1" accent2="accent2" accent3="accent3" accent4="accent4" accent5="accent5" accent6="accent6" hlink="hlink" folHlink="folHlink"/>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4770900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717612064"/>
      </p:ext>
    </p:extLst>
  </p:cSld>
  <p:clrMapOvr>
    <a:masterClrMapping/>
  </p:clrMapOvr>
  <p:extLst>
    <p:ext uri="{DCECCB84-F9BA-43D5-87BE-67443E8EF086}">
      <p15:sldGuideLst xmlns:p15="http://schemas.microsoft.com/office/powerpoint/2012/main"/>
    </p:ext>
  </p:extLst>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488410392"/>
      </p:ext>
    </p:extLst>
  </p:cSld>
  <p:clrMapOvr>
    <a:overrideClrMapping bg1="dk1" tx1="lt1" bg2="dk2" tx2="lt2" accent1="accent1" accent2="accent2" accent3="accent3" accent4="accent4" accent5="accent5" accent6="accent6" hlink="hlink" folHlink="folHlink"/>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924892395"/>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p>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766586936"/>
      </p:ext>
    </p:extLst>
  </p:cSld>
  <p:clrMapOvr>
    <a:overrideClrMapping bg1="dk1" tx1="lt1" bg2="dk2" tx2="lt2" accent1="accent1" accent2="accent2" accent3="accent3" accent4="accent4" accent5="accent5" accent6="accent6" hlink="hlink" folHlink="folHlink"/>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vert="horz" wrap="square" lIns="612000" tIns="45720" rIns="91440" bIns="45720" rtlCol="0" anchor="ctr" anchorCtr="0">
            <a:noAutofit/>
          </a:bodyPr>
          <a:lstStyle>
            <a:lvl1pPr>
              <a:defRPr lang="nl-NL"/>
            </a:lvl1pPr>
          </a:lstStyle>
          <a:p>
            <a:pPr lvl="0"/>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55460874"/>
      </p:ext>
    </p:extLst>
  </p:cSld>
  <p:clrMapOvr>
    <a:overrideClrMapping bg1="lt1" tx1="dk1" bg2="lt2" tx2="dk2" accent1="accent1" accent2="accent2" accent3="accent3" accent4="accent4" accent5="accent5" accent6="accent6" hlink="hlink" folHlink="folHlink"/>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416020"/>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992970775"/>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044233826"/>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785696891"/>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1D1276C3-FD7E-8747-99AA-2078056937E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33869242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79.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BDE31120-DDD1-8746-9A6A-9B79FB1A27B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4425824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78826205"/>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480.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BF35E3DD-6F92-AE40-9C42-7D9BDBEB461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610347599"/>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FB3C3CD6-10DA-6245-AAF8-F302EE3DC00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015729611"/>
      </p:ext>
    </p:extLst>
  </p:cSld>
  <p:clrMapOvr>
    <a:overrideClrMapping bg1="dk1" tx1="lt1" bg2="dk2" tx2="lt2" accent1="accent1" accent2="accent2" accent3="accent3" accent4="accent4" accent5="accent5" accent6="accent6" hlink="hlink" folHlink="folHlink"/>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768B3C94-9196-1146-852A-A5E37DC5A2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561EBB61-3141-5A4D-B6C2-DA70334B6A3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1" y="-13176"/>
            <a:ext cx="3660397" cy="1563392"/>
          </a:xfrm>
          <a:prstGeom prst="rect">
            <a:avLst/>
          </a:prstGeom>
        </p:spPr>
      </p:pic>
    </p:spTree>
    <p:extLst>
      <p:ext uri="{BB962C8B-B14F-4D97-AF65-F5344CB8AC3E}">
        <p14:creationId xmlns:p14="http://schemas.microsoft.com/office/powerpoint/2010/main" val="354671231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48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176350179"/>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19" name="Afbeelding 18">
            <a:extLst>
              <a:ext uri="{FF2B5EF4-FFF2-40B4-BE49-F238E27FC236}">
                <a16:creationId xmlns:a16="http://schemas.microsoft.com/office/drawing/2014/main" id="{46497AA2-3A4F-6141-81F2-5C4A18980F5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8DBD715D-EA47-A345-A597-76F254AD9D58}"/>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14" name="Afbeelding 13">
            <a:extLst>
              <a:ext uri="{FF2B5EF4-FFF2-40B4-BE49-F238E27FC236}">
                <a16:creationId xmlns:a16="http://schemas.microsoft.com/office/drawing/2014/main" id="{EC3502BC-1CD4-FE44-9C3F-29C83C99590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7" cy="1563392"/>
          </a:xfrm>
          <a:prstGeom prst="rect">
            <a:avLst/>
          </a:prstGeom>
        </p:spPr>
      </p:pic>
    </p:spTree>
    <p:extLst>
      <p:ext uri="{BB962C8B-B14F-4D97-AF65-F5344CB8AC3E}">
        <p14:creationId xmlns:p14="http://schemas.microsoft.com/office/powerpoint/2010/main" val="1037210550"/>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8F92AC7B-7C05-F74D-8F5F-CF30DBA757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80770" cy="1681200"/>
          </a:xfrm>
          <a:prstGeom prst="rect">
            <a:avLst/>
          </a:prstGeom>
        </p:spPr>
      </p:pic>
      <p:sp>
        <p:nvSpPr>
          <p:cNvPr id="12" name="Tijdelijke aanduiding voor afbeelding 12">
            <a:extLst>
              <a:ext uri="{FF2B5EF4-FFF2-40B4-BE49-F238E27FC236}">
                <a16:creationId xmlns:a16="http://schemas.microsoft.com/office/drawing/2014/main" id="{E5B579D1-6EF5-AD40-B1C0-BEECF2622791}"/>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191121654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486.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E24A7278-1F18-AD42-80DE-A9A3216329D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675238FD-4C8E-0E48-8EE6-9B03847B3A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7" cy="1563392"/>
          </a:xfrm>
          <a:prstGeom prst="rect">
            <a:avLst/>
          </a:prstGeom>
        </p:spPr>
      </p:pic>
    </p:spTree>
    <p:extLst>
      <p:ext uri="{BB962C8B-B14F-4D97-AF65-F5344CB8AC3E}">
        <p14:creationId xmlns:p14="http://schemas.microsoft.com/office/powerpoint/2010/main" val="737883412"/>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4AF317D2-9313-F641-BE7A-40A1A7ADF9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140F067E-C9AD-0242-83D6-1AAF02DB52C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7" cy="1563392"/>
          </a:xfrm>
          <a:prstGeom prst="rect">
            <a:avLst/>
          </a:prstGeom>
        </p:spPr>
      </p:pic>
    </p:spTree>
    <p:extLst>
      <p:ext uri="{BB962C8B-B14F-4D97-AF65-F5344CB8AC3E}">
        <p14:creationId xmlns:p14="http://schemas.microsoft.com/office/powerpoint/2010/main" val="545842239"/>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4B16F6B7-620A-AE48-B4A4-77954745308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53230975"/>
      </p:ext>
    </p:extLst>
  </p:cSld>
  <p:clrMapOvr>
    <a:masterClrMapping/>
  </p:clrMapOvr>
  <p:extLst>
    <p:ext uri="{DCECCB84-F9BA-43D5-87BE-67443E8EF086}">
      <p15:sldGuideLst xmlns:p15="http://schemas.microsoft.com/office/powerpoint/2012/main"/>
    </p:ext>
  </p:extLst>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pic>
        <p:nvPicPr>
          <p:cNvPr id="10" name="Afbeelding 9">
            <a:extLst>
              <a:ext uri="{FF2B5EF4-FFF2-40B4-BE49-F238E27FC236}">
                <a16:creationId xmlns:a16="http://schemas.microsoft.com/office/drawing/2014/main" id="{E0B8EE29-FC86-7B4F-A1DC-25C4058A1E7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3787358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769125330"/>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36D90830-4EF1-7D46-83D0-ACC413A9F1A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86067810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91.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441870793"/>
      </p:ext>
    </p:extLst>
  </p:cSld>
  <p:clrMapOvr>
    <a:masterClrMapping/>
  </p:clrMapOvr>
  <p:extLst>
    <p:ext uri="{DCECCB84-F9BA-43D5-87BE-67443E8EF086}">
      <p15:sldGuideLst xmlns:p15="http://schemas.microsoft.com/office/powerpoint/2012/main"/>
    </p:ext>
  </p:extLst>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484723002"/>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49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511188427"/>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224061436"/>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616282650"/>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63705358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497.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31083719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DD78526D-DFC9-DE41-9104-473DA714E6B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74115928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EBF1060D-B757-D940-A088-128DC25EC54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40992834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lvl1pPr>
              <a:defRPr>
                <a:solidFill>
                  <a:schemeClr val="bg1">
                    <a:lumMod val="65000"/>
                  </a:schemeClr>
                </a:solidFill>
              </a:defRPr>
            </a:lvl1p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dirty="0"/>
              <a:t>Klik om stijl te bewerken</a:t>
            </a:r>
          </a:p>
        </p:txBody>
      </p:sp>
      <p:pic>
        <p:nvPicPr>
          <p:cNvPr id="11" name="Afbeelding 10">
            <a:extLst>
              <a:ext uri="{FF2B5EF4-FFF2-40B4-BE49-F238E27FC236}">
                <a16:creationId xmlns:a16="http://schemas.microsoft.com/office/drawing/2014/main" id="{D6DC891B-0BBD-3E4B-A301-653F943C4C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CC01ABBA-4376-CE44-A51E-00DFACFA868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20049417"/>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3161217742"/>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pic>
        <p:nvPicPr>
          <p:cNvPr id="11" name="Afbeelding 10">
            <a:extLst>
              <a:ext uri="{FF2B5EF4-FFF2-40B4-BE49-F238E27FC236}">
                <a16:creationId xmlns:a16="http://schemas.microsoft.com/office/drawing/2014/main" id="{0ECCFF30-6A2B-8340-BFB3-23EFBCEB8FA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1466232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3499749587"/>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33CA3BAE-EB1B-D744-9637-89524A9895F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77365700"/>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51712147"/>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180983938"/>
      </p:ext>
    </p:extLst>
  </p:cSld>
  <p:clrMapOvr>
    <a:overrideClrMapping bg1="dk1" tx1="lt1" bg2="dk2" tx2="lt2" accent1="accent1" accent2="accent2" accent3="accent3" accent4="accent4" accent5="accent5" accent6="accent6" hlink="hlink" folHlink="folHlink"/>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68838418"/>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519912586"/>
      </p:ext>
    </p:extLst>
  </p:cSld>
  <p:clrMapOvr>
    <a:overrideClrMapping bg1="dk1" tx1="lt1" bg2="dk2" tx2="lt2" accent1="accent1" accent2="accent2" accent3="accent3" accent4="accent4" accent5="accent5" accent6="accent6" hlink="hlink" folHlink="folHlink"/>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724296743"/>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7" name="Tijdelijke aanduiding voor afbeelding 10"/>
          <p:cNvSpPr>
            <a:spLocks noGrp="1"/>
          </p:cNvSpPr>
          <p:nvPr>
            <p:ph type="pic" sz="quarter" idx="14"/>
          </p:nvPr>
        </p:nvSpPr>
        <p:spPr>
          <a:xfrm>
            <a:off x="0" y="3427413"/>
            <a:ext cx="12192000" cy="3430587"/>
          </a:xfrm>
          <a:prstGeom prst="rect">
            <a:avLst/>
          </a:pr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p>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149865685"/>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985593153"/>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vert="horz" wrap="square" lIns="612000" tIns="45720" rIns="91440" bIns="45720" rtlCol="0" anchor="ctr" anchorCtr="0">
            <a:noAutofit/>
          </a:bodyPr>
          <a:lstStyle>
            <a:lvl1pPr>
              <a:defRPr lang="nl-NL"/>
            </a:lvl1pPr>
          </a:lstStyle>
          <a:p>
            <a:pPr lvl="0"/>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61790791"/>
      </p:ext>
    </p:extLst>
  </p:cSld>
  <p:clrMapOvr>
    <a:overrideClrMapping bg1="lt1" tx1="dk1" bg2="lt2" tx2="dk2" accent1="accent1" accent2="accent2" accent3="accent3" accent4="accent4" accent5="accent5" accent6="accent6" hlink="hlink" folHlink="folHlink"/>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5723081"/>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3456908910"/>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925826743"/>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829525646"/>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6D992AB0-EDA2-6E42-ADEA-6249D84BF1E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62833140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16.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CB9523A1-593C-104C-8BA3-BB79C56F01F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2057828950"/>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90A48EAC-0BB6-B84C-8D80-E0CF07D8DF8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108252620"/>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D1082845-E2CE-B542-9199-7F353C7D8FB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695435757"/>
      </p:ext>
    </p:extLst>
  </p:cSld>
  <p:clrMapOvr>
    <a:overrideClrMapping bg1="dk1" tx1="lt1" bg2="dk2" tx2="lt2" accent1="accent1" accent2="accent2" accent3="accent3" accent4="accent4" accent5="accent5" accent6="accent6" hlink="hlink" folHlink="folHlink"/>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5EBE4755-54A0-BE4A-A1D1-44625DF7DDA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7698AD6E-795F-3C41-A601-70EF331F675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1" y="-13176"/>
            <a:ext cx="3660397" cy="1563392"/>
          </a:xfrm>
          <a:prstGeom prst="rect">
            <a:avLst/>
          </a:prstGeom>
        </p:spPr>
      </p:pic>
    </p:spTree>
    <p:extLst>
      <p:ext uri="{BB962C8B-B14F-4D97-AF65-F5344CB8AC3E}">
        <p14:creationId xmlns:p14="http://schemas.microsoft.com/office/powerpoint/2010/main" val="18370852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95739033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520.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89287584"/>
      </p:ext>
    </p:extLst>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19" name="Afbeelding 18">
            <a:extLst>
              <a:ext uri="{FF2B5EF4-FFF2-40B4-BE49-F238E27FC236}">
                <a16:creationId xmlns:a16="http://schemas.microsoft.com/office/drawing/2014/main" id="{FBE31237-1083-AB4B-91BD-AFA64A0C07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8437548B-FF95-DB49-849D-A635600FE617}"/>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14" name="Afbeelding 13">
            <a:extLst>
              <a:ext uri="{FF2B5EF4-FFF2-40B4-BE49-F238E27FC236}">
                <a16:creationId xmlns:a16="http://schemas.microsoft.com/office/drawing/2014/main" id="{B3886928-8BE6-4442-8D6B-CF481A66281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7" cy="1563392"/>
          </a:xfrm>
          <a:prstGeom prst="rect">
            <a:avLst/>
          </a:prstGeom>
        </p:spPr>
      </p:pic>
    </p:spTree>
    <p:extLst>
      <p:ext uri="{BB962C8B-B14F-4D97-AF65-F5344CB8AC3E}">
        <p14:creationId xmlns:p14="http://schemas.microsoft.com/office/powerpoint/2010/main" val="3708338949"/>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6511EAEE-859D-C44F-B575-334B22A17A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9D360720-C202-8C45-9FBF-F7D13BCD9DBD}"/>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396460894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523.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CA0AFD14-6D12-784C-A3CF-527AFBDAA5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CEC71564-EF07-AA49-BBEB-AB800F8CA20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7" cy="1563392"/>
          </a:xfrm>
          <a:prstGeom prst="rect">
            <a:avLst/>
          </a:prstGeom>
        </p:spPr>
      </p:pic>
    </p:spTree>
    <p:extLst>
      <p:ext uri="{BB962C8B-B14F-4D97-AF65-F5344CB8AC3E}">
        <p14:creationId xmlns:p14="http://schemas.microsoft.com/office/powerpoint/2010/main" val="2622862797"/>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9EB05636-7F8C-1348-B5BB-6852BA80BA3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CB0AC13E-1529-F445-A302-F5C8E604809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7" cy="1563392"/>
          </a:xfrm>
          <a:prstGeom prst="rect">
            <a:avLst/>
          </a:prstGeom>
        </p:spPr>
      </p:pic>
    </p:spTree>
    <p:extLst>
      <p:ext uri="{BB962C8B-B14F-4D97-AF65-F5344CB8AC3E}">
        <p14:creationId xmlns:p14="http://schemas.microsoft.com/office/powerpoint/2010/main" val="1190386593"/>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AFC6884B-BC2E-E047-9F81-148C584CAF0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998251656"/>
      </p:ext>
    </p:extLst>
  </p:cSld>
  <p:clrMapOvr>
    <a:masterClrMapping/>
  </p:clrMapOvr>
  <p:extLst>
    <p:ext uri="{DCECCB84-F9BA-43D5-87BE-67443E8EF086}">
      <p15:sldGuideLst xmlns:p15="http://schemas.microsoft.com/office/powerpoint/2012/main"/>
    </p:ext>
  </p:extLst>
</p:sldLayout>
</file>

<file path=ppt/slideLayouts/slideLayout526.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pic>
        <p:nvPicPr>
          <p:cNvPr id="10" name="Afbeelding 9">
            <a:extLst>
              <a:ext uri="{FF2B5EF4-FFF2-40B4-BE49-F238E27FC236}">
                <a16:creationId xmlns:a16="http://schemas.microsoft.com/office/drawing/2014/main" id="{595C8C08-B68E-8848-8443-4926C538109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330380745"/>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93B540BB-06A3-4B4B-9728-91FA7F1A1F1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278559118"/>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28.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907328624"/>
      </p:ext>
    </p:extLst>
  </p:cSld>
  <p:clrMapOvr>
    <a:masterClrMapping/>
  </p:clrMapOvr>
  <p:extLst>
    <p:ext uri="{DCECCB84-F9BA-43D5-87BE-67443E8EF086}">
      <p15:sldGuideLst xmlns:p15="http://schemas.microsoft.com/office/powerpoint/2012/main"/>
    </p:ext>
  </p:extLst>
</p:sldLayout>
</file>

<file path=ppt/slideLayouts/slideLayout529.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817963044"/>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6119055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53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675058658"/>
      </p:ext>
    </p:extLst>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349495936"/>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150392474"/>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03541296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534.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97608147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535.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F1F52F3E-725F-8745-9F31-C52D92D324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974600598"/>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536.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02D8D946-A344-3147-A971-781F250C055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53445097"/>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37.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282052382"/>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AD29F35F-0F39-594C-826B-4BDC677D6B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70308614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39.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75902741"/>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72501335-E836-E34A-8D45-1DB78FD03D7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62021424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540.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3C559DCA-5789-E947-96F2-E0A472AD8BA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43721127"/>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41160552"/>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1">
                    <a:lumMod val="65000"/>
                  </a:schemeClr>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1">
                    <a:lumMod val="65000"/>
                  </a:schemeClr>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1">
                    <a:lumMod val="6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900059136"/>
      </p:ext>
    </p:extLst>
  </p:cSld>
  <p:clrMapOvr>
    <a:overrideClrMapping bg1="dk1" tx1="lt1" bg2="dk2" tx2="lt2" accent1="accent1" accent2="accent2" accent3="accent3" accent4="accent4" accent5="accent5" accent6="accent6" hlink="hlink" folHlink="folHlink"/>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554663604"/>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1">
                    <a:lumMod val="65000"/>
                  </a:schemeClr>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1">
                    <a:lumMod val="65000"/>
                  </a:schemeClr>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1">
                    <a:lumMod val="6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923876929"/>
      </p:ext>
    </p:extLst>
  </p:cSld>
  <p:clrMapOvr>
    <a:overrideClrMapping bg1="dk1" tx1="lt1" bg2="dk2" tx2="lt2" accent1="accent1" accent2="accent2" accent3="accent3" accent4="accent4" accent5="accent5" accent6="accent6" hlink="hlink" folHlink="folHlink"/>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503605590"/>
      </p:ext>
    </p:extLst>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lvl1pPr>
              <a:defRPr>
                <a:solidFill>
                  <a:schemeClr val="tx1">
                    <a:lumMod val="65000"/>
                  </a:schemeClr>
                </a:solidFill>
              </a:defRPr>
            </a:lvl1pPr>
          </a:lstStyle>
          <a:p>
            <a:endParaRPr lang="nl-NL" dirty="0"/>
          </a:p>
        </p:txBody>
      </p:sp>
      <p:sp>
        <p:nvSpPr>
          <p:cNvPr id="14" name="Tijdelijke aanduiding voor voettekst 13"/>
          <p:cNvSpPr>
            <a:spLocks noGrp="1"/>
          </p:cNvSpPr>
          <p:nvPr>
            <p:ph type="ftr" sz="quarter" idx="16"/>
          </p:nvPr>
        </p:nvSpPr>
        <p:spPr/>
        <p:txBody>
          <a:bodyPr/>
          <a:lstStyle>
            <a:lvl1pPr>
              <a:defRPr>
                <a:solidFill>
                  <a:schemeClr val="tx1">
                    <a:lumMod val="65000"/>
                  </a:schemeClr>
                </a:solidFill>
              </a:defRPr>
            </a:lvl1pPr>
          </a:lstStyle>
          <a:p>
            <a:endParaRPr lang="nl-NL" dirty="0"/>
          </a:p>
        </p:txBody>
      </p:sp>
      <p:sp>
        <p:nvSpPr>
          <p:cNvPr id="15" name="Tijdelijke aanduiding voor dianummer 14"/>
          <p:cNvSpPr>
            <a:spLocks noGrp="1"/>
          </p:cNvSpPr>
          <p:nvPr>
            <p:ph type="sldNum" sz="quarter" idx="17"/>
          </p:nvPr>
        </p:nvSpPr>
        <p:spPr/>
        <p:txBody>
          <a:bodyPr/>
          <a:lstStyle>
            <a:lvl1pPr>
              <a:defRPr>
                <a:solidFill>
                  <a:schemeClr val="tx1">
                    <a:lumMod val="6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587356503"/>
      </p:ext>
    </p:extLst>
  </p:cSld>
  <p:clrMapOvr>
    <a:overrideClrMapping bg1="dk1" tx1="lt1" bg2="dk2" tx2="lt2" accent1="accent1" accent2="accent2" accent3="accent3" accent4="accent4" accent5="accent5" accent6="accent6" hlink="hlink" folHlink="folHlink"/>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461950954"/>
      </p:ext>
    </p:extLst>
  </p:cSld>
  <p:clrMapOvr>
    <a:overrideClrMapping bg1="lt1" tx1="dk1" bg2="lt2" tx2="dk2" accent1="accent1" accent2="accent2" accent3="accent3" accent4="accent4" accent5="accent5" accent6="accent6" hlink="hlink" folHlink="folHlink"/>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4226230"/>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36446190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FF4682D3-6EE9-9948-AE97-AD6621BA334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86368584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50.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79063606"/>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804675738"/>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4CC89E80-9261-BB4A-A6CC-EB46D74DDBA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56696901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53.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E5BD8074-A8E6-2B46-82E2-9C872A82DB1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584800534"/>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C8AEFCCC-40B4-294C-B7C6-9EF1FBDEFAC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277303911"/>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1">
                    <a:lumMod val="65000"/>
                  </a:schemeClr>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1">
                    <a:lumMod val="65000"/>
                  </a:schemeClr>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1">
                    <a:lumMod val="65000"/>
                  </a:schemeClr>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E45EE5BE-E669-9D46-B874-885CEBBDD2D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800740798"/>
      </p:ext>
    </p:extLst>
  </p:cSld>
  <p:clrMapOvr>
    <a:overrideClrMapping bg1="dk1" tx1="lt1" bg2="dk2" tx2="lt2" accent1="accent1" accent2="accent2" accent3="accent3" accent4="accent4" accent5="accent5" accent6="accent6" hlink="hlink" folHlink="folHlink"/>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E62D5E0F-9972-6445-8794-088F814D96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D23ECA92-F249-0C4E-AEC9-1A360E9A119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1" y="-13176"/>
            <a:ext cx="3660397" cy="1563392"/>
          </a:xfrm>
          <a:prstGeom prst="rect">
            <a:avLst/>
          </a:prstGeom>
        </p:spPr>
      </p:pic>
    </p:spTree>
    <p:extLst>
      <p:ext uri="{BB962C8B-B14F-4D97-AF65-F5344CB8AC3E}">
        <p14:creationId xmlns:p14="http://schemas.microsoft.com/office/powerpoint/2010/main" val="23034962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557.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983750424"/>
      </p:ext>
    </p:extLst>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20" name="Afbeelding 19">
            <a:extLst>
              <a:ext uri="{FF2B5EF4-FFF2-40B4-BE49-F238E27FC236}">
                <a16:creationId xmlns:a16="http://schemas.microsoft.com/office/drawing/2014/main" id="{D3146651-D8B6-494E-80C0-A80D432C2D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8F55FD5D-8C3D-4144-9202-F4F2319DF150}"/>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14" name="Afbeelding 13">
            <a:extLst>
              <a:ext uri="{FF2B5EF4-FFF2-40B4-BE49-F238E27FC236}">
                <a16:creationId xmlns:a16="http://schemas.microsoft.com/office/drawing/2014/main" id="{BC4B0442-6EF6-BB40-8E4E-2853174C883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7" cy="1563392"/>
          </a:xfrm>
          <a:prstGeom prst="rect">
            <a:avLst/>
          </a:prstGeom>
        </p:spPr>
      </p:pic>
    </p:spTree>
    <p:extLst>
      <p:ext uri="{BB962C8B-B14F-4D97-AF65-F5344CB8AC3E}">
        <p14:creationId xmlns:p14="http://schemas.microsoft.com/office/powerpoint/2010/main" val="956402490"/>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D4551168-6021-C044-B2DE-60CB9D0613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F2D8D1E5-2231-A94F-9BE5-A199DC7577A3}"/>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333713002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12">
            <a:extLst>
              <a:ext uri="{FF2B5EF4-FFF2-40B4-BE49-F238E27FC236}">
                <a16:creationId xmlns:a16="http://schemas.microsoft.com/office/drawing/2014/main" id="{E2861002-9B37-3648-AC12-62C3BB3C1FD0}"/>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512334739"/>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2F713C05-60FE-1544-804E-DC45D8735A3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747F4BCE-9AB3-774F-A7E7-AF94BB3323E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7" cy="1563392"/>
          </a:xfrm>
          <a:prstGeom prst="rect">
            <a:avLst/>
          </a:prstGeom>
        </p:spPr>
      </p:pic>
    </p:spTree>
    <p:extLst>
      <p:ext uri="{BB962C8B-B14F-4D97-AF65-F5344CB8AC3E}">
        <p14:creationId xmlns:p14="http://schemas.microsoft.com/office/powerpoint/2010/main" val="1090705096"/>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73CF64DF-3902-CF4A-9176-80ABDA8DD1D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E5E31FFB-48B8-8C4F-AFF2-7B2B15594D6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7" cy="1563392"/>
          </a:xfrm>
          <a:prstGeom prst="rect">
            <a:avLst/>
          </a:prstGeom>
        </p:spPr>
      </p:pic>
    </p:spTree>
    <p:extLst>
      <p:ext uri="{BB962C8B-B14F-4D97-AF65-F5344CB8AC3E}">
        <p14:creationId xmlns:p14="http://schemas.microsoft.com/office/powerpoint/2010/main" val="816366501"/>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9D7773A4-FFC1-FB46-8CEE-18FCE9837A9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981895820"/>
      </p:ext>
    </p:extLst>
  </p:cSld>
  <p:clrMapOvr>
    <a:masterClrMapping/>
  </p:clrMapOvr>
  <p:extLst>
    <p:ext uri="{DCECCB84-F9BA-43D5-87BE-67443E8EF086}">
      <p15:sldGuideLst xmlns:p15="http://schemas.microsoft.com/office/powerpoint/2012/main"/>
    </p:ext>
  </p:extLst>
</p:sldLayout>
</file>

<file path=ppt/slideLayouts/slideLayout563.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pic>
        <p:nvPicPr>
          <p:cNvPr id="10" name="Afbeelding 9">
            <a:extLst>
              <a:ext uri="{FF2B5EF4-FFF2-40B4-BE49-F238E27FC236}">
                <a16:creationId xmlns:a16="http://schemas.microsoft.com/office/drawing/2014/main" id="{A83EED7A-B188-3C48-BDF0-9416B7012C6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984003286"/>
      </p:ext>
    </p:extLst>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3DD872D4-1F37-A54F-93DB-917ECEABE4C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70279487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65.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856751118"/>
      </p:ext>
    </p:extLst>
  </p:cSld>
  <p:clrMapOvr>
    <a:masterClrMapping/>
  </p:clrMapOvr>
  <p:extLst>
    <p:ext uri="{DCECCB84-F9BA-43D5-87BE-67443E8EF086}">
      <p15:sldGuideLst xmlns:p15="http://schemas.microsoft.com/office/powerpoint/2012/main"/>
    </p:ext>
  </p:extLst>
</p:sldLayout>
</file>

<file path=ppt/slideLayouts/slideLayout566.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990115845"/>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56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517148356"/>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862231855"/>
      </p:ext>
    </p:extLst>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6289201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2">
            <a:extLst>
              <a:ext uri="{FF2B5EF4-FFF2-40B4-BE49-F238E27FC236}">
                <a16:creationId xmlns:a16="http://schemas.microsoft.com/office/drawing/2014/main" id="{E2861002-9B37-3648-AC12-62C3BB3C1FD0}"/>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78678EDA-E69F-BE4F-BF00-FCC49AC6161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7389976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70.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8652675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571.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78955412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572.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8D5328FB-7CDC-B242-9390-805358BC298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35465854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573.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3123B140-D237-0D47-89C8-4E59FF95C20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19859841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74.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779546451"/>
      </p:ext>
    </p:extLst>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pic>
        <p:nvPicPr>
          <p:cNvPr id="11" name="Afbeelding 10">
            <a:extLst>
              <a:ext uri="{FF2B5EF4-FFF2-40B4-BE49-F238E27FC236}">
                <a16:creationId xmlns:a16="http://schemas.microsoft.com/office/drawing/2014/main" id="{852E16F4-8910-C843-A6DB-9E1A3326CEE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24195767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76.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908352858"/>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577.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24F4F5E8-C7FF-1547-8E3A-1FDA9CAC2CD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53289389"/>
      </p:ext>
    </p:extLst>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041076839"/>
      </p:ext>
    </p:extLst>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68962908"/>
      </p:ext>
    </p:extLst>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2">
            <a:extLst>
              <a:ext uri="{FF2B5EF4-FFF2-40B4-BE49-F238E27FC236}">
                <a16:creationId xmlns:a16="http://schemas.microsoft.com/office/drawing/2014/main" id="{E2861002-9B37-3648-AC12-62C3BB3C1FD0}"/>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917211998"/>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580.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079139702"/>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247912257"/>
      </p:ext>
    </p:extLst>
  </p:cSld>
  <p:clrMapOvr>
    <a:overrideClrMapping bg1="dk1" tx1="lt1" bg2="dk2" tx2="lt2" accent1="accent1" accent2="accent2" accent3="accent3" accent4="accent4" accent5="accent5" accent6="accent6" hlink="hlink" folHlink="folHlink"/>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887081879"/>
      </p:ext>
    </p:extLst>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p>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13244318"/>
      </p:ext>
    </p:extLst>
  </p:cSld>
  <p:clrMapOvr>
    <a:overrideClrMapping bg1="dk1" tx1="lt1" bg2="dk2" tx2="lt2" accent1="accent1" accent2="accent2" accent3="accent3" accent4="accent4" accent5="accent5" accent6="accent6" hlink="hlink" folHlink="folHlink"/>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01274087"/>
      </p:ext>
    </p:extLst>
  </p:cSld>
  <p:clrMapOvr>
    <a:overrideClrMapping bg1="lt1" tx1="dk1" bg2="lt2" tx2="dk2" accent1="accent1" accent2="accent2" accent3="accent3" accent4="accent4" accent5="accent5" accent6="accent6" hlink="hlink" folHlink="folHlink"/>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6802641"/>
      </p:ext>
    </p:extLst>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25746294"/>
      </p:ext>
    </p:extLst>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92814125"/>
      </p:ext>
    </p:extLst>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925784409"/>
      </p:ext>
    </p:extLst>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41578156-BBAE-754A-AB75-2D07F440169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59749876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B9F5BFF9-A894-A345-87AE-F1BF2424FD9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943452917"/>
      </p:ext>
    </p:extLst>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3FCBB512-407F-6A4F-B1C8-70ECBEEF703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508703020"/>
      </p:ext>
    </p:extLst>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0B9AA919-A960-6840-B9E4-AD3BF00A302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249037613"/>
      </p:ext>
    </p:extLst>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017A6BF3-5D79-7041-86FB-B1AC91C1B84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765685585"/>
      </p:ext>
    </p:extLst>
  </p:cSld>
  <p:clrMapOvr>
    <a:overrideClrMapping bg1="dk1" tx1="lt1" bg2="dk2" tx2="lt2" accent1="accent1" accent2="accent2" accent3="accent3" accent4="accent4" accent5="accent5" accent6="accent6" hlink="hlink" folHlink="folHlink"/>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DB49585A-CB29-BD4F-A806-E379E811B9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C8FCB920-43C3-A846-A9C1-BC43D1F2089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4" y="-13176"/>
            <a:ext cx="3660389" cy="1563388"/>
          </a:xfrm>
          <a:prstGeom prst="rect">
            <a:avLst/>
          </a:prstGeom>
        </p:spPr>
      </p:pic>
    </p:spTree>
    <p:extLst>
      <p:ext uri="{BB962C8B-B14F-4D97-AF65-F5344CB8AC3E}">
        <p14:creationId xmlns:p14="http://schemas.microsoft.com/office/powerpoint/2010/main" val="20763205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594.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999295834"/>
      </p:ext>
    </p:extLst>
  </p:cSld>
  <p:clrMapOvr>
    <a:masterClrMapping/>
  </p:clrMapOvr>
</p:sldLayout>
</file>

<file path=ppt/slideLayouts/slideLayout595.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19" name="Afbeelding 18">
            <a:extLst>
              <a:ext uri="{FF2B5EF4-FFF2-40B4-BE49-F238E27FC236}">
                <a16:creationId xmlns:a16="http://schemas.microsoft.com/office/drawing/2014/main" id="{5BFF348C-E1C6-1441-9DE3-8BA6FD8216B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372FB4C5-49A3-C441-885C-A0353566A38D}"/>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14" name="Afbeelding 13">
            <a:extLst>
              <a:ext uri="{FF2B5EF4-FFF2-40B4-BE49-F238E27FC236}">
                <a16:creationId xmlns:a16="http://schemas.microsoft.com/office/drawing/2014/main" id="{2451BA9B-E425-8240-852A-70A0CFDAA05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4" y="-13176"/>
            <a:ext cx="3660389" cy="1563388"/>
          </a:xfrm>
          <a:prstGeom prst="rect">
            <a:avLst/>
          </a:prstGeom>
        </p:spPr>
      </p:pic>
    </p:spTree>
    <p:extLst>
      <p:ext uri="{BB962C8B-B14F-4D97-AF65-F5344CB8AC3E}">
        <p14:creationId xmlns:p14="http://schemas.microsoft.com/office/powerpoint/2010/main" val="244874163"/>
      </p:ext>
    </p:extLst>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9436540F-7B0B-494C-8C13-C65C533FDE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1573D753-D6E6-6544-811E-1B8802789BFD}"/>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413035462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597.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B4D05251-5B18-6E4A-BDCE-5247B18067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C64CC6A0-9B13-FB46-A639-FD0B9AFC00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4" y="-13176"/>
            <a:ext cx="3660389" cy="1563388"/>
          </a:xfrm>
          <a:prstGeom prst="rect">
            <a:avLst/>
          </a:prstGeom>
        </p:spPr>
      </p:pic>
    </p:spTree>
    <p:extLst>
      <p:ext uri="{BB962C8B-B14F-4D97-AF65-F5344CB8AC3E}">
        <p14:creationId xmlns:p14="http://schemas.microsoft.com/office/powerpoint/2010/main" val="1517776455"/>
      </p:ext>
    </p:extLst>
  </p:cSld>
  <p:clrMapOvr>
    <a:masterClrMapping/>
  </p:clrMapOvr>
</p:sldLayout>
</file>

<file path=ppt/slideLayouts/slideLayout598.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779EB170-62F6-E04C-8CC3-ADC9EFA8FF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D2E88205-5E25-114A-B163-F31AEEC49F8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4" y="-13176"/>
            <a:ext cx="3660389" cy="1563388"/>
          </a:xfrm>
          <a:prstGeom prst="rect">
            <a:avLst/>
          </a:prstGeom>
        </p:spPr>
      </p:pic>
    </p:spTree>
    <p:extLst>
      <p:ext uri="{BB962C8B-B14F-4D97-AF65-F5344CB8AC3E}">
        <p14:creationId xmlns:p14="http://schemas.microsoft.com/office/powerpoint/2010/main" val="1723243771"/>
      </p:ext>
    </p:extLst>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16E05F47-579C-354C-81BF-C4519CAF9D1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65342461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dirty="0"/>
              <a:t>Klik om stijl te bewerken</a:t>
            </a:r>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DE3D8C70-0B24-9C4E-A803-F7009FF2D2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4" name="Afbeelding 13">
            <a:extLst>
              <a:ext uri="{FF2B5EF4-FFF2-40B4-BE49-F238E27FC236}">
                <a16:creationId xmlns:a16="http://schemas.microsoft.com/office/drawing/2014/main" id="{5EC85681-AB2A-C448-B63F-6E7DA8D874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833902387"/>
      </p:ext>
    </p:extLst>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a:ln>
            <a:noFill/>
          </a:ln>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pic>
        <p:nvPicPr>
          <p:cNvPr id="10" name="Afbeelding 9">
            <a:extLst>
              <a:ext uri="{FF2B5EF4-FFF2-40B4-BE49-F238E27FC236}">
                <a16:creationId xmlns:a16="http://schemas.microsoft.com/office/drawing/2014/main" id="{6AC970B5-4562-7249-B916-9C8C70DE0A3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574563807"/>
      </p:ext>
    </p:extLst>
  </p:cSld>
  <p:clrMapOvr>
    <a:masterClrMapping/>
  </p:clrMapOvr>
</p:sldLayout>
</file>

<file path=ppt/slideLayouts/slideLayout601.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9021271C-6444-6849-9656-C55971E0E1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640282587"/>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602.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861202857"/>
      </p:ext>
    </p:extLst>
  </p:cSld>
  <p:clrMapOvr>
    <a:masterClrMapping/>
  </p:clrMapOvr>
  <p:extLst>
    <p:ext uri="{DCECCB84-F9BA-43D5-87BE-67443E8EF086}">
      <p15:sldGuideLst xmlns:p15="http://schemas.microsoft.com/office/powerpoint/2012/main"/>
    </p:ext>
  </p:extLst>
</p:sldLayout>
</file>

<file path=ppt/slideLayouts/slideLayout603.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75300414"/>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60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059396094"/>
      </p:ext>
    </p:extLst>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1801183"/>
      </p:ext>
    </p:extLst>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930008223"/>
      </p:ext>
    </p:extLst>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644972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608.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6741119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609.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F9810EF6-C3B3-C141-B597-F3F41985BCA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99710284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651878585"/>
      </p:ext>
    </p:extLst>
  </p:cSld>
  <p:clrMapOvr>
    <a:overrideClrMapping bg1="dk1" tx1="lt1" bg2="dk2" tx2="lt2" accent1="accent1" accent2="accent2" accent3="accent3" accent4="accent4" accent5="accent5" accent6="accent6" hlink="hlink" folHlink="folHlink"/>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1EB37DC5-42B0-AF48-B8FA-40B91D2993E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252148912"/>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611.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a:ln>
            <a:noFill/>
          </a:ln>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78945209"/>
      </p:ext>
    </p:extLst>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a:ln>
            <a:noFill/>
          </a:ln>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DB65CF4A-778A-DE4E-A665-F01E5A813CB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243772282"/>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613.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a:ln>
            <a:noFill/>
          </a:ln>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41854970"/>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614.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CD66FF7B-BC4B-0A4E-A543-AAAA2FB6408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30453302"/>
      </p:ext>
    </p:extLst>
  </p:cSld>
  <p:clrMapOvr>
    <a:masterClrMapping/>
  </p:clrMapOvr>
</p:sldLayout>
</file>

<file path=ppt/slideLayouts/slideLayout615.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06560483"/>
      </p:ext>
    </p:extLst>
  </p:cSld>
  <p:clrMapOvr>
    <a:masterClrMapping/>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a:ln>
            <a:noFill/>
          </a:ln>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59131263"/>
      </p:ext>
    </p:extLst>
  </p:cSld>
  <p:clrMapOvr>
    <a:overrideClrMapping bg1="dk1" tx1="lt1" bg2="dk2" tx2="lt2" accent1="accent1" accent2="accent2" accent3="accent3" accent4="accent4" accent5="accent5" accent6="accent6" hlink="hlink" folHlink="folHlink"/>
  </p:clrMapOvr>
</p:sldLayout>
</file>

<file path=ppt/slideLayouts/slideLayout617.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a:ln>
            <a:noFill/>
          </a:ln>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500044197"/>
      </p:ext>
    </p:extLst>
  </p:cSld>
  <p:clrMapOvr>
    <a:masterClrMapping/>
  </p:clrMapOvr>
</p:sldLayout>
</file>

<file path=ppt/slideLayouts/slideLayout618.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a:ln>
            <a:noFill/>
          </a:ln>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0030068"/>
      </p:ext>
    </p:extLst>
  </p:cSld>
  <p:clrMapOvr>
    <a:overrideClrMapping bg1="dk1" tx1="lt1" bg2="dk2" tx2="lt2" accent1="accent1" accent2="accent2" accent3="accent3" accent4="accent4" accent5="accent5" accent6="accent6" hlink="hlink" folHlink="folHlink"/>
  </p:clrMapOvr>
</p:sldLayout>
</file>

<file path=ppt/slideLayouts/slideLayout619.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a:ln>
            <a:noFill/>
          </a:ln>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7767788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913860461"/>
      </p:ext>
    </p:extLst>
  </p:cSld>
  <p:clrMapOvr>
    <a:masterClrMapping/>
  </p:clrMapOvr>
</p:sldLayout>
</file>

<file path=ppt/slideLayouts/slideLayout620.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a:ln>
            <a:noFill/>
          </a:ln>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p>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782797534"/>
      </p:ext>
    </p:extLst>
  </p:cSld>
  <p:clrMapOvr>
    <a:overrideClrMapping bg1="dk1" tx1="lt1" bg2="dk2" tx2="lt2" accent1="accent1" accent2="accent2" accent3="accent3" accent4="accent4" accent5="accent5" accent6="accent6" hlink="hlink" folHlink="folHlink"/>
  </p:clrMapOvr>
</p:sldLayout>
</file>

<file path=ppt/slideLayouts/slideLayout621.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a:ln>
            <a:noFill/>
          </a:ln>
        </p:spPr>
        <p:txBody>
          <a:bodyPr vert="horz" wrap="square" lIns="612000" tIns="45720" rIns="91440" bIns="45720" rtlCol="0" anchor="ctr" anchorCtr="0">
            <a:noAutofit/>
          </a:bodyPr>
          <a:lstStyle>
            <a:lvl1pPr>
              <a:defRPr lang="nl-NL"/>
            </a:lvl1pPr>
          </a:lstStyle>
          <a:p>
            <a:pPr lvl="0"/>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315043169"/>
      </p:ext>
    </p:extLst>
  </p:cSld>
  <p:clrMapOvr>
    <a:overrideClrMapping bg1="lt1" tx1="dk1" bg2="lt2" tx2="dk2" accent1="accent1" accent2="accent2" accent3="accent3" accent4="accent4" accent5="accent5" accent6="accent6" hlink="hlink" folHlink="folHlink"/>
  </p:clrMapOvr>
</p:sldLayout>
</file>

<file path=ppt/slideLayouts/slideLayout622.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847047"/>
      </p:ext>
    </p:extLst>
  </p:cSld>
  <p:clrMapOvr>
    <a:masterClrMapping/>
  </p:clrMapOvr>
</p:sldLayout>
</file>

<file path=ppt/slideLayouts/slideLayout623.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1374429329"/>
      </p:ext>
    </p:extLst>
  </p:cSld>
  <p:clrMapOvr>
    <a:masterClrMapping/>
  </p:clrMapOvr>
</p:sldLayout>
</file>

<file path=ppt/slideLayouts/slideLayout624.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96905227"/>
      </p:ext>
    </p:extLst>
  </p:cSld>
  <p:clrMapOvr>
    <a:masterClrMapping/>
  </p:clrMapOvr>
</p:sldLayout>
</file>

<file path=ppt/slideLayouts/slideLayout625.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36740317"/>
      </p:ext>
    </p:extLst>
  </p:cSld>
  <p:clrMapOvr>
    <a:masterClrMapping/>
  </p:clrMapOvr>
</p:sldLayout>
</file>

<file path=ppt/slideLayouts/slideLayout626.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6B79CFB6-0714-0745-AD75-A638125C336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55783022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627.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CF2EF757-D83B-8243-8DB9-076E382D800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275752506"/>
      </p:ext>
    </p:extLst>
  </p:cSld>
  <p:clrMapOvr>
    <a:masterClrMapping/>
  </p:clrMapOvr>
</p:sldLayout>
</file>

<file path=ppt/slideLayouts/slideLayout628.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3F7A14CB-267E-D447-B221-CC2679125B6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68291100"/>
      </p:ext>
    </p:extLst>
  </p:cSld>
  <p:clrMapOvr>
    <a:masterClrMapping/>
  </p:clrMapOvr>
</p:sldLayout>
</file>

<file path=ppt/slideLayouts/slideLayout629.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0E084EAE-4A67-E145-BFFF-CC46386C7AE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2961721339"/>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631952267"/>
      </p:ext>
    </p:extLst>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8434640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p>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176048703"/>
      </p:ext>
    </p:extLst>
  </p:cSld>
  <p:clrMapOvr>
    <a:overrideClrMapping bg1="dk1" tx1="lt1" bg2="dk2" tx2="lt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619625707"/>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01927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23294907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608010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dirty="0"/>
              <a:t>Klik om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lvl1pPr>
              <a:defRPr>
                <a:solidFill>
                  <a:schemeClr val="bg1">
                    <a:lumMod val="65000"/>
                  </a:schemeClr>
                </a:solidFill>
              </a:defRPr>
            </a:lvl1pPr>
          </a:lstStyle>
          <a:p>
            <a:endParaRPr lang="nl-NL" dirty="0"/>
          </a:p>
        </p:txBody>
      </p:sp>
      <p:sp>
        <p:nvSpPr>
          <p:cNvPr id="9" name="Tijdelijke aanduiding voor voettekst 8"/>
          <p:cNvSpPr>
            <a:spLocks noGrp="1"/>
          </p:cNvSpPr>
          <p:nvPr>
            <p:ph type="ftr" sz="quarter" idx="21"/>
          </p:nvPr>
        </p:nvSpPr>
        <p:spPr/>
        <p:txBody>
          <a:bodyPr/>
          <a:lstStyle>
            <a:lvl1pPr>
              <a:defRPr>
                <a:solidFill>
                  <a:schemeClr val="bg1">
                    <a:lumMod val="65000"/>
                  </a:schemeClr>
                </a:solidFill>
              </a:defRPr>
            </a:lvl1p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D815D00C-C7D7-DC44-8D0D-FE716DCD2C5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9726586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285910D0-9B64-1F42-B79A-610336A5E1B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89975022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7D8CCB53-E2DA-3747-83E3-31B5E6378DB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27556537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D6D10CEA-EA95-054F-AA98-60077EF28EC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414582154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E6E0E353-A70A-8947-9924-9882AC64BCB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4276573024"/>
      </p:ext>
    </p:extLst>
  </p:cSld>
  <p:clrMapOvr>
    <a:overrideClrMapping bg1="dk1" tx1="lt1" bg2="dk2" tx2="lt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654CE324-615D-4A4B-84C1-7CEB163AAA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57A891DA-D886-7249-B1FD-10785F46712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4" y="-13176"/>
            <a:ext cx="3660389" cy="1563389"/>
          </a:xfrm>
          <a:prstGeom prst="rect">
            <a:avLst/>
          </a:prstGeom>
        </p:spPr>
      </p:pic>
    </p:spTree>
    <p:extLst>
      <p:ext uri="{BB962C8B-B14F-4D97-AF65-F5344CB8AC3E}">
        <p14:creationId xmlns:p14="http://schemas.microsoft.com/office/powerpoint/2010/main" val="32568230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73146396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21" name="Tijdelijke aanduiding voor afbeelding 22">
            <a:extLst>
              <a:ext uri="{FF2B5EF4-FFF2-40B4-BE49-F238E27FC236}">
                <a16:creationId xmlns:a16="http://schemas.microsoft.com/office/drawing/2014/main" id="{AB115C70-1781-E24A-B364-14FCDFE7D560}"/>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19" name="Afbeelding 18">
            <a:extLst>
              <a:ext uri="{FF2B5EF4-FFF2-40B4-BE49-F238E27FC236}">
                <a16:creationId xmlns:a16="http://schemas.microsoft.com/office/drawing/2014/main" id="{468333CF-E58D-9242-9004-2AE2687A9FF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4" name="Afbeelding 13">
            <a:extLst>
              <a:ext uri="{FF2B5EF4-FFF2-40B4-BE49-F238E27FC236}">
                <a16:creationId xmlns:a16="http://schemas.microsoft.com/office/drawing/2014/main" id="{2824280D-8EF7-7A48-B34F-7F46AE952FC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4" y="-13176"/>
            <a:ext cx="3660389" cy="1563389"/>
          </a:xfrm>
          <a:prstGeom prst="rect">
            <a:avLst/>
          </a:prstGeom>
        </p:spPr>
      </p:pic>
    </p:spTree>
    <p:extLst>
      <p:ext uri="{BB962C8B-B14F-4D97-AF65-F5344CB8AC3E}">
        <p14:creationId xmlns:p14="http://schemas.microsoft.com/office/powerpoint/2010/main" val="310247760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11" name="Tijdelijke aanduiding voor afbeelding 12">
            <a:extLst>
              <a:ext uri="{FF2B5EF4-FFF2-40B4-BE49-F238E27FC236}">
                <a16:creationId xmlns:a16="http://schemas.microsoft.com/office/drawing/2014/main" id="{036DE1C2-6EBE-4B4C-AF0D-C79302023118}"/>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4" name="Tijdelijke aanduiding voor datum 3"/>
          <p:cNvSpPr>
            <a:spLocks noGrp="1"/>
          </p:cNvSpPr>
          <p:nvPr>
            <p:ph type="dt" sz="half" idx="12"/>
          </p:nvPr>
        </p:nvSpPr>
        <p:spPr/>
        <p:txBody>
          <a:bodyPr/>
          <a:lstStyle>
            <a:lvl1pPr>
              <a:defRPr>
                <a:solidFill>
                  <a:schemeClr val="bg1">
                    <a:lumMod val="65000"/>
                    <a:lumOff val="35000"/>
                  </a:schemeClr>
                </a:solidFill>
              </a:defRPr>
            </a:lvl1pPr>
          </a:lstStyle>
          <a:p>
            <a:endParaRPr lang="nl-NL" dirty="0"/>
          </a:p>
        </p:txBody>
      </p:sp>
      <p:sp>
        <p:nvSpPr>
          <p:cNvPr id="5" name="Tijdelijke aanduiding voor voettekst 4"/>
          <p:cNvSpPr>
            <a:spLocks noGrp="1"/>
          </p:cNvSpPr>
          <p:nvPr>
            <p:ph type="ftr" sz="quarter" idx="13"/>
          </p:nvPr>
        </p:nvSpPr>
        <p:spPr/>
        <p:txBody>
          <a:bodyPr/>
          <a:lstStyle>
            <a:lvl1pPr>
              <a:defRPr>
                <a:solidFill>
                  <a:schemeClr val="bg1">
                    <a:lumMod val="65000"/>
                    <a:lumOff val="35000"/>
                  </a:schemeClr>
                </a:solidFill>
              </a:defRPr>
            </a:lvl1pPr>
          </a:lstStyle>
          <a:p>
            <a:endParaRPr lang="nl-NL" dirty="0"/>
          </a:p>
        </p:txBody>
      </p:sp>
      <p:sp>
        <p:nvSpPr>
          <p:cNvPr id="6" name="Tijdelijke aanduiding voor dianummer 5"/>
          <p:cNvSpPr>
            <a:spLocks noGrp="1"/>
          </p:cNvSpPr>
          <p:nvPr>
            <p:ph type="sldNum" sz="quarter" idx="14"/>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pic>
        <p:nvPicPr>
          <p:cNvPr id="10" name="Afbeelding 9">
            <a:extLst>
              <a:ext uri="{FF2B5EF4-FFF2-40B4-BE49-F238E27FC236}">
                <a16:creationId xmlns:a16="http://schemas.microsoft.com/office/drawing/2014/main" id="{1AED20B3-5354-C244-AF2E-58AF0DD0885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49080081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54A50044-F8C8-AD44-8BF7-1189324483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019BCF7E-ECEC-AF4C-A349-45C2342A7D5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4" y="-13176"/>
            <a:ext cx="3660389" cy="1563389"/>
          </a:xfrm>
          <a:prstGeom prst="rect">
            <a:avLst/>
          </a:prstGeom>
        </p:spPr>
      </p:pic>
    </p:spTree>
    <p:extLst>
      <p:ext uri="{BB962C8B-B14F-4D97-AF65-F5344CB8AC3E}">
        <p14:creationId xmlns:p14="http://schemas.microsoft.com/office/powerpoint/2010/main" val="2541045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dirty="0"/>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dirty="0"/>
              <a:t>Klik om stijl te bewerken</a:t>
            </a:r>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lvl1pPr>
              <a:defRPr>
                <a:solidFill>
                  <a:schemeClr val="bg1">
                    <a:lumMod val="65000"/>
                  </a:schemeClr>
                </a:solidFill>
              </a:defRPr>
            </a:lvl1pPr>
          </a:lstStyle>
          <a:p>
            <a:fld id="{10A0A6AF-03C5-477E-939A-E28F7E7F05EA}" type="slidenum">
              <a:rPr lang="nl-NL" smtClean="0"/>
              <a:pPr/>
              <a:t>‹nr.›</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pic>
        <p:nvPicPr>
          <p:cNvPr id="10" name="Afbeelding 9">
            <a:extLst>
              <a:ext uri="{FF2B5EF4-FFF2-40B4-BE49-F238E27FC236}">
                <a16:creationId xmlns:a16="http://schemas.microsoft.com/office/drawing/2014/main" id="{A91C355E-6E70-0A46-B795-FD910DE422B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5369448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tx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B331F83B-365D-FC4C-AA46-6EBACFDA107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BA2649E2-54AF-1945-983A-3DDFEDBB7D0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4" y="-13176"/>
            <a:ext cx="3660389" cy="1563389"/>
          </a:xfrm>
          <a:prstGeom prst="rect">
            <a:avLst/>
          </a:prstGeom>
        </p:spPr>
      </p:pic>
    </p:spTree>
    <p:extLst>
      <p:ext uri="{BB962C8B-B14F-4D97-AF65-F5344CB8AC3E}">
        <p14:creationId xmlns:p14="http://schemas.microsoft.com/office/powerpoint/2010/main" val="233039971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tx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pic>
        <p:nvPicPr>
          <p:cNvPr id="21" name="Afbeelding 20">
            <a:extLst>
              <a:ext uri="{FF2B5EF4-FFF2-40B4-BE49-F238E27FC236}">
                <a16:creationId xmlns:a16="http://schemas.microsoft.com/office/drawing/2014/main" id="{B388931A-2764-0C48-AFF5-9EE4BBAFF97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119242307"/>
      </p:ext>
    </p:extLst>
  </p:cSld>
  <p:clrMapOvr>
    <a:masterClrMapping/>
  </p:clrMapOvr>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tx1"/>
              </a:buClr>
              <a:buFont typeface="+mj-lt"/>
              <a:buAutoNum type="arabicPeriod"/>
              <a:defRPr>
                <a:solidFill>
                  <a:schemeClr val="tx1"/>
                </a:solidFill>
              </a:defRPr>
            </a:lvl1pPr>
            <a:lvl2pPr marL="684000" indent="-216000">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tx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pic>
        <p:nvPicPr>
          <p:cNvPr id="10" name="Afbeelding 9">
            <a:extLst>
              <a:ext uri="{FF2B5EF4-FFF2-40B4-BE49-F238E27FC236}">
                <a16:creationId xmlns:a16="http://schemas.microsoft.com/office/drawing/2014/main" id="{3AA02E1F-DFA6-3642-AC1F-B41F23A2970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1619505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tx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tx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269BD166-8772-9849-AB6C-2A74D8429A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94056107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096044545"/>
      </p:ext>
    </p:extLst>
  </p:cSld>
  <p:clrMapOvr>
    <a:masterClrMapping/>
  </p:clrMapOvr>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428313945"/>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1103155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28076622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81967659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bg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bg1"/>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bg1"/>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48952083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dirty="0"/>
              <a:t>Klik om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lvl1pPr>
              <a:defRPr>
                <a:solidFill>
                  <a:schemeClr val="bg1">
                    <a:lumMod val="65000"/>
                  </a:schemeClr>
                </a:solidFill>
              </a:defRPr>
            </a:lvl1pPr>
          </a:lstStyle>
          <a:p>
            <a:endParaRPr lang="nl-NL" dirty="0"/>
          </a:p>
        </p:txBody>
      </p:sp>
      <p:sp>
        <p:nvSpPr>
          <p:cNvPr id="12" name="Tijdelijke aanduiding voor voettekst 11"/>
          <p:cNvSpPr>
            <a:spLocks noGrp="1"/>
          </p:cNvSpPr>
          <p:nvPr>
            <p:ph type="ftr" sz="quarter" idx="15"/>
          </p:nvPr>
        </p:nvSpPr>
        <p:spPr/>
        <p:txBody>
          <a:bodyPr/>
          <a:lstStyle>
            <a:lvl1pPr>
              <a:defRPr>
                <a:solidFill>
                  <a:schemeClr val="bg1">
                    <a:lumMod val="65000"/>
                  </a:schemeClr>
                </a:solidFill>
              </a:defRPr>
            </a:lvl1p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FB0A3098-83E2-4E4B-8810-7E5E75AE97D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accent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16270502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accent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E102E166-7938-6E40-9E5E-81512F6B643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11131678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tx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18E65AF5-D5FA-354C-ADD0-AD312A32F2E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97553629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25826656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tx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9913CE90-9C36-7448-8374-2BE8C746328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68844194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08691677"/>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47CF9D88-49FE-8C4E-8109-9C513CB2451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5566064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accent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96759349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bg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p:txBody>
      </p:sp>
      <p:sp>
        <p:nvSpPr>
          <p:cNvPr id="3" name="Tijdelijke aanduiding voor datum 2"/>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4" name="Tijdelijke aanduiding voor voettekst 3"/>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5" name="Tijdelijke aanduiding voor dianummer 4"/>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293844010"/>
      </p:ext>
    </p:extLst>
  </p:cSld>
  <p:clrMapOvr>
    <a:overrideClrMapping bg1="dk1" tx1="lt1" bg2="dk2" tx2="lt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79028421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346.xml"/><Relationship Id="rId18" Type="http://schemas.openxmlformats.org/officeDocument/2006/relationships/slideLayout" Target="../slideLayouts/slideLayout351.xml"/><Relationship Id="rId26" Type="http://schemas.openxmlformats.org/officeDocument/2006/relationships/slideLayout" Target="../slideLayouts/slideLayout359.xml"/><Relationship Id="rId39" Type="http://schemas.openxmlformats.org/officeDocument/2006/relationships/image" Target="../media/image1.png"/><Relationship Id="rId21" Type="http://schemas.openxmlformats.org/officeDocument/2006/relationships/slideLayout" Target="../slideLayouts/slideLayout354.xml"/><Relationship Id="rId34" Type="http://schemas.openxmlformats.org/officeDocument/2006/relationships/slideLayout" Target="../slideLayouts/slideLayout367.xml"/><Relationship Id="rId7" Type="http://schemas.openxmlformats.org/officeDocument/2006/relationships/slideLayout" Target="../slideLayouts/slideLayout340.xml"/><Relationship Id="rId12" Type="http://schemas.openxmlformats.org/officeDocument/2006/relationships/slideLayout" Target="../slideLayouts/slideLayout345.xml"/><Relationship Id="rId17" Type="http://schemas.openxmlformats.org/officeDocument/2006/relationships/slideLayout" Target="../slideLayouts/slideLayout350.xml"/><Relationship Id="rId25" Type="http://schemas.openxmlformats.org/officeDocument/2006/relationships/slideLayout" Target="../slideLayouts/slideLayout358.xml"/><Relationship Id="rId33" Type="http://schemas.openxmlformats.org/officeDocument/2006/relationships/slideLayout" Target="../slideLayouts/slideLayout366.xml"/><Relationship Id="rId38" Type="http://schemas.openxmlformats.org/officeDocument/2006/relationships/theme" Target="../theme/theme10.xml"/><Relationship Id="rId2" Type="http://schemas.openxmlformats.org/officeDocument/2006/relationships/slideLayout" Target="../slideLayouts/slideLayout335.xml"/><Relationship Id="rId16" Type="http://schemas.openxmlformats.org/officeDocument/2006/relationships/slideLayout" Target="../slideLayouts/slideLayout349.xml"/><Relationship Id="rId20" Type="http://schemas.openxmlformats.org/officeDocument/2006/relationships/slideLayout" Target="../slideLayouts/slideLayout353.xml"/><Relationship Id="rId29" Type="http://schemas.openxmlformats.org/officeDocument/2006/relationships/slideLayout" Target="../slideLayouts/slideLayout362.xml"/><Relationship Id="rId1" Type="http://schemas.openxmlformats.org/officeDocument/2006/relationships/slideLayout" Target="../slideLayouts/slideLayout334.xml"/><Relationship Id="rId6" Type="http://schemas.openxmlformats.org/officeDocument/2006/relationships/slideLayout" Target="../slideLayouts/slideLayout339.xml"/><Relationship Id="rId11" Type="http://schemas.openxmlformats.org/officeDocument/2006/relationships/slideLayout" Target="../slideLayouts/slideLayout344.xml"/><Relationship Id="rId24" Type="http://schemas.openxmlformats.org/officeDocument/2006/relationships/slideLayout" Target="../slideLayouts/slideLayout357.xml"/><Relationship Id="rId32" Type="http://schemas.openxmlformats.org/officeDocument/2006/relationships/slideLayout" Target="../slideLayouts/slideLayout365.xml"/><Relationship Id="rId37" Type="http://schemas.openxmlformats.org/officeDocument/2006/relationships/slideLayout" Target="../slideLayouts/slideLayout370.xml"/><Relationship Id="rId5" Type="http://schemas.openxmlformats.org/officeDocument/2006/relationships/slideLayout" Target="../slideLayouts/slideLayout338.xml"/><Relationship Id="rId15" Type="http://schemas.openxmlformats.org/officeDocument/2006/relationships/slideLayout" Target="../slideLayouts/slideLayout348.xml"/><Relationship Id="rId23" Type="http://schemas.openxmlformats.org/officeDocument/2006/relationships/slideLayout" Target="../slideLayouts/slideLayout356.xml"/><Relationship Id="rId28" Type="http://schemas.openxmlformats.org/officeDocument/2006/relationships/slideLayout" Target="../slideLayouts/slideLayout361.xml"/><Relationship Id="rId36" Type="http://schemas.openxmlformats.org/officeDocument/2006/relationships/slideLayout" Target="../slideLayouts/slideLayout369.xml"/><Relationship Id="rId10" Type="http://schemas.openxmlformats.org/officeDocument/2006/relationships/slideLayout" Target="../slideLayouts/slideLayout343.xml"/><Relationship Id="rId19" Type="http://schemas.openxmlformats.org/officeDocument/2006/relationships/slideLayout" Target="../slideLayouts/slideLayout352.xml"/><Relationship Id="rId31" Type="http://schemas.openxmlformats.org/officeDocument/2006/relationships/slideLayout" Target="../slideLayouts/slideLayout364.xml"/><Relationship Id="rId4" Type="http://schemas.openxmlformats.org/officeDocument/2006/relationships/slideLayout" Target="../slideLayouts/slideLayout337.xml"/><Relationship Id="rId9" Type="http://schemas.openxmlformats.org/officeDocument/2006/relationships/slideLayout" Target="../slideLayouts/slideLayout342.xml"/><Relationship Id="rId14" Type="http://schemas.openxmlformats.org/officeDocument/2006/relationships/slideLayout" Target="../slideLayouts/slideLayout347.xml"/><Relationship Id="rId22" Type="http://schemas.openxmlformats.org/officeDocument/2006/relationships/slideLayout" Target="../slideLayouts/slideLayout355.xml"/><Relationship Id="rId27" Type="http://schemas.openxmlformats.org/officeDocument/2006/relationships/slideLayout" Target="../slideLayouts/slideLayout360.xml"/><Relationship Id="rId30" Type="http://schemas.openxmlformats.org/officeDocument/2006/relationships/slideLayout" Target="../slideLayouts/slideLayout363.xml"/><Relationship Id="rId35" Type="http://schemas.openxmlformats.org/officeDocument/2006/relationships/slideLayout" Target="../slideLayouts/slideLayout368.xml"/><Relationship Id="rId8" Type="http://schemas.openxmlformats.org/officeDocument/2006/relationships/slideLayout" Target="../slideLayouts/slideLayout341.xml"/><Relationship Id="rId3" Type="http://schemas.openxmlformats.org/officeDocument/2006/relationships/slideLayout" Target="../slideLayouts/slideLayout336.xml"/></Relationships>
</file>

<file path=ppt/slideMasters/_rels/slideMaster11.xml.rels><?xml version="1.0" encoding="UTF-8" standalone="yes"?>
<Relationships xmlns="http://schemas.openxmlformats.org/package/2006/relationships"><Relationship Id="rId13" Type="http://schemas.openxmlformats.org/officeDocument/2006/relationships/slideLayout" Target="../slideLayouts/slideLayout383.xml"/><Relationship Id="rId18" Type="http://schemas.openxmlformats.org/officeDocument/2006/relationships/slideLayout" Target="../slideLayouts/slideLayout388.xml"/><Relationship Id="rId26" Type="http://schemas.openxmlformats.org/officeDocument/2006/relationships/slideLayout" Target="../slideLayouts/slideLayout396.xml"/><Relationship Id="rId39" Type="http://schemas.openxmlformats.org/officeDocument/2006/relationships/image" Target="../media/image1.png"/><Relationship Id="rId21" Type="http://schemas.openxmlformats.org/officeDocument/2006/relationships/slideLayout" Target="../slideLayouts/slideLayout391.xml"/><Relationship Id="rId34" Type="http://schemas.openxmlformats.org/officeDocument/2006/relationships/slideLayout" Target="../slideLayouts/slideLayout404.xml"/><Relationship Id="rId7" Type="http://schemas.openxmlformats.org/officeDocument/2006/relationships/slideLayout" Target="../slideLayouts/slideLayout377.xml"/><Relationship Id="rId12" Type="http://schemas.openxmlformats.org/officeDocument/2006/relationships/slideLayout" Target="../slideLayouts/slideLayout382.xml"/><Relationship Id="rId17" Type="http://schemas.openxmlformats.org/officeDocument/2006/relationships/slideLayout" Target="../slideLayouts/slideLayout387.xml"/><Relationship Id="rId25" Type="http://schemas.openxmlformats.org/officeDocument/2006/relationships/slideLayout" Target="../slideLayouts/slideLayout395.xml"/><Relationship Id="rId33" Type="http://schemas.openxmlformats.org/officeDocument/2006/relationships/slideLayout" Target="../slideLayouts/slideLayout403.xml"/><Relationship Id="rId38" Type="http://schemas.openxmlformats.org/officeDocument/2006/relationships/theme" Target="../theme/theme11.xml"/><Relationship Id="rId2" Type="http://schemas.openxmlformats.org/officeDocument/2006/relationships/slideLayout" Target="../slideLayouts/slideLayout372.xml"/><Relationship Id="rId16" Type="http://schemas.openxmlformats.org/officeDocument/2006/relationships/slideLayout" Target="../slideLayouts/slideLayout386.xml"/><Relationship Id="rId20" Type="http://schemas.openxmlformats.org/officeDocument/2006/relationships/slideLayout" Target="../slideLayouts/slideLayout390.xml"/><Relationship Id="rId29" Type="http://schemas.openxmlformats.org/officeDocument/2006/relationships/slideLayout" Target="../slideLayouts/slideLayout399.xml"/><Relationship Id="rId1" Type="http://schemas.openxmlformats.org/officeDocument/2006/relationships/slideLayout" Target="../slideLayouts/slideLayout371.xml"/><Relationship Id="rId6" Type="http://schemas.openxmlformats.org/officeDocument/2006/relationships/slideLayout" Target="../slideLayouts/slideLayout376.xml"/><Relationship Id="rId11" Type="http://schemas.openxmlformats.org/officeDocument/2006/relationships/slideLayout" Target="../slideLayouts/slideLayout381.xml"/><Relationship Id="rId24" Type="http://schemas.openxmlformats.org/officeDocument/2006/relationships/slideLayout" Target="../slideLayouts/slideLayout394.xml"/><Relationship Id="rId32" Type="http://schemas.openxmlformats.org/officeDocument/2006/relationships/slideLayout" Target="../slideLayouts/slideLayout402.xml"/><Relationship Id="rId37" Type="http://schemas.openxmlformats.org/officeDocument/2006/relationships/slideLayout" Target="../slideLayouts/slideLayout407.xml"/><Relationship Id="rId5" Type="http://schemas.openxmlformats.org/officeDocument/2006/relationships/slideLayout" Target="../slideLayouts/slideLayout375.xml"/><Relationship Id="rId15" Type="http://schemas.openxmlformats.org/officeDocument/2006/relationships/slideLayout" Target="../slideLayouts/slideLayout385.xml"/><Relationship Id="rId23" Type="http://schemas.openxmlformats.org/officeDocument/2006/relationships/slideLayout" Target="../slideLayouts/slideLayout393.xml"/><Relationship Id="rId28" Type="http://schemas.openxmlformats.org/officeDocument/2006/relationships/slideLayout" Target="../slideLayouts/slideLayout398.xml"/><Relationship Id="rId36" Type="http://schemas.openxmlformats.org/officeDocument/2006/relationships/slideLayout" Target="../slideLayouts/slideLayout406.xml"/><Relationship Id="rId10" Type="http://schemas.openxmlformats.org/officeDocument/2006/relationships/slideLayout" Target="../slideLayouts/slideLayout380.xml"/><Relationship Id="rId19" Type="http://schemas.openxmlformats.org/officeDocument/2006/relationships/slideLayout" Target="../slideLayouts/slideLayout389.xml"/><Relationship Id="rId31" Type="http://schemas.openxmlformats.org/officeDocument/2006/relationships/slideLayout" Target="../slideLayouts/slideLayout401.xml"/><Relationship Id="rId4" Type="http://schemas.openxmlformats.org/officeDocument/2006/relationships/slideLayout" Target="../slideLayouts/slideLayout374.xml"/><Relationship Id="rId9" Type="http://schemas.openxmlformats.org/officeDocument/2006/relationships/slideLayout" Target="../slideLayouts/slideLayout379.xml"/><Relationship Id="rId14" Type="http://schemas.openxmlformats.org/officeDocument/2006/relationships/slideLayout" Target="../slideLayouts/slideLayout384.xml"/><Relationship Id="rId22" Type="http://schemas.openxmlformats.org/officeDocument/2006/relationships/slideLayout" Target="../slideLayouts/slideLayout392.xml"/><Relationship Id="rId27" Type="http://schemas.openxmlformats.org/officeDocument/2006/relationships/slideLayout" Target="../slideLayouts/slideLayout397.xml"/><Relationship Id="rId30" Type="http://schemas.openxmlformats.org/officeDocument/2006/relationships/slideLayout" Target="../slideLayouts/slideLayout400.xml"/><Relationship Id="rId35" Type="http://schemas.openxmlformats.org/officeDocument/2006/relationships/slideLayout" Target="../slideLayouts/slideLayout405.xml"/><Relationship Id="rId8" Type="http://schemas.openxmlformats.org/officeDocument/2006/relationships/slideLayout" Target="../slideLayouts/slideLayout378.xml"/><Relationship Id="rId3" Type="http://schemas.openxmlformats.org/officeDocument/2006/relationships/slideLayout" Target="../slideLayouts/slideLayout373.xml"/></Relationships>
</file>

<file path=ppt/slideMasters/_rels/slideMaster12.xml.rels><?xml version="1.0" encoding="UTF-8" standalone="yes"?>
<Relationships xmlns="http://schemas.openxmlformats.org/package/2006/relationships"><Relationship Id="rId13" Type="http://schemas.openxmlformats.org/officeDocument/2006/relationships/slideLayout" Target="../slideLayouts/slideLayout420.xml"/><Relationship Id="rId18" Type="http://schemas.openxmlformats.org/officeDocument/2006/relationships/slideLayout" Target="../slideLayouts/slideLayout425.xml"/><Relationship Id="rId26" Type="http://schemas.openxmlformats.org/officeDocument/2006/relationships/slideLayout" Target="../slideLayouts/slideLayout433.xml"/><Relationship Id="rId39" Type="http://schemas.openxmlformats.org/officeDocument/2006/relationships/image" Target="../media/image1.png"/><Relationship Id="rId21" Type="http://schemas.openxmlformats.org/officeDocument/2006/relationships/slideLayout" Target="../slideLayouts/slideLayout428.xml"/><Relationship Id="rId34" Type="http://schemas.openxmlformats.org/officeDocument/2006/relationships/slideLayout" Target="../slideLayouts/slideLayout441.xml"/><Relationship Id="rId7" Type="http://schemas.openxmlformats.org/officeDocument/2006/relationships/slideLayout" Target="../slideLayouts/slideLayout414.xml"/><Relationship Id="rId12" Type="http://schemas.openxmlformats.org/officeDocument/2006/relationships/slideLayout" Target="../slideLayouts/slideLayout419.xml"/><Relationship Id="rId17" Type="http://schemas.openxmlformats.org/officeDocument/2006/relationships/slideLayout" Target="../slideLayouts/slideLayout424.xml"/><Relationship Id="rId25" Type="http://schemas.openxmlformats.org/officeDocument/2006/relationships/slideLayout" Target="../slideLayouts/slideLayout432.xml"/><Relationship Id="rId33" Type="http://schemas.openxmlformats.org/officeDocument/2006/relationships/slideLayout" Target="../slideLayouts/slideLayout440.xml"/><Relationship Id="rId38" Type="http://schemas.openxmlformats.org/officeDocument/2006/relationships/theme" Target="../theme/theme12.xml"/><Relationship Id="rId2" Type="http://schemas.openxmlformats.org/officeDocument/2006/relationships/slideLayout" Target="../slideLayouts/slideLayout409.xml"/><Relationship Id="rId16" Type="http://schemas.openxmlformats.org/officeDocument/2006/relationships/slideLayout" Target="../slideLayouts/slideLayout423.xml"/><Relationship Id="rId20" Type="http://schemas.openxmlformats.org/officeDocument/2006/relationships/slideLayout" Target="../slideLayouts/slideLayout427.xml"/><Relationship Id="rId29" Type="http://schemas.openxmlformats.org/officeDocument/2006/relationships/slideLayout" Target="../slideLayouts/slideLayout436.xml"/><Relationship Id="rId1" Type="http://schemas.openxmlformats.org/officeDocument/2006/relationships/slideLayout" Target="../slideLayouts/slideLayout408.xml"/><Relationship Id="rId6" Type="http://schemas.openxmlformats.org/officeDocument/2006/relationships/slideLayout" Target="../slideLayouts/slideLayout413.xml"/><Relationship Id="rId11" Type="http://schemas.openxmlformats.org/officeDocument/2006/relationships/slideLayout" Target="../slideLayouts/slideLayout418.xml"/><Relationship Id="rId24" Type="http://schemas.openxmlformats.org/officeDocument/2006/relationships/slideLayout" Target="../slideLayouts/slideLayout431.xml"/><Relationship Id="rId32" Type="http://schemas.openxmlformats.org/officeDocument/2006/relationships/slideLayout" Target="../slideLayouts/slideLayout439.xml"/><Relationship Id="rId37" Type="http://schemas.openxmlformats.org/officeDocument/2006/relationships/slideLayout" Target="../slideLayouts/slideLayout444.xml"/><Relationship Id="rId5" Type="http://schemas.openxmlformats.org/officeDocument/2006/relationships/slideLayout" Target="../slideLayouts/slideLayout412.xml"/><Relationship Id="rId15" Type="http://schemas.openxmlformats.org/officeDocument/2006/relationships/slideLayout" Target="../slideLayouts/slideLayout422.xml"/><Relationship Id="rId23" Type="http://schemas.openxmlformats.org/officeDocument/2006/relationships/slideLayout" Target="../slideLayouts/slideLayout430.xml"/><Relationship Id="rId28" Type="http://schemas.openxmlformats.org/officeDocument/2006/relationships/slideLayout" Target="../slideLayouts/slideLayout435.xml"/><Relationship Id="rId36" Type="http://schemas.openxmlformats.org/officeDocument/2006/relationships/slideLayout" Target="../slideLayouts/slideLayout443.xml"/><Relationship Id="rId10" Type="http://schemas.openxmlformats.org/officeDocument/2006/relationships/slideLayout" Target="../slideLayouts/slideLayout417.xml"/><Relationship Id="rId19" Type="http://schemas.openxmlformats.org/officeDocument/2006/relationships/slideLayout" Target="../slideLayouts/slideLayout426.xml"/><Relationship Id="rId31" Type="http://schemas.openxmlformats.org/officeDocument/2006/relationships/slideLayout" Target="../slideLayouts/slideLayout438.xml"/><Relationship Id="rId4" Type="http://schemas.openxmlformats.org/officeDocument/2006/relationships/slideLayout" Target="../slideLayouts/slideLayout411.xml"/><Relationship Id="rId9" Type="http://schemas.openxmlformats.org/officeDocument/2006/relationships/slideLayout" Target="../slideLayouts/slideLayout416.xml"/><Relationship Id="rId14" Type="http://schemas.openxmlformats.org/officeDocument/2006/relationships/slideLayout" Target="../slideLayouts/slideLayout421.xml"/><Relationship Id="rId22" Type="http://schemas.openxmlformats.org/officeDocument/2006/relationships/slideLayout" Target="../slideLayouts/slideLayout429.xml"/><Relationship Id="rId27" Type="http://schemas.openxmlformats.org/officeDocument/2006/relationships/slideLayout" Target="../slideLayouts/slideLayout434.xml"/><Relationship Id="rId30" Type="http://schemas.openxmlformats.org/officeDocument/2006/relationships/slideLayout" Target="../slideLayouts/slideLayout437.xml"/><Relationship Id="rId35" Type="http://schemas.openxmlformats.org/officeDocument/2006/relationships/slideLayout" Target="../slideLayouts/slideLayout442.xml"/><Relationship Id="rId8" Type="http://schemas.openxmlformats.org/officeDocument/2006/relationships/slideLayout" Target="../slideLayouts/slideLayout415.xml"/><Relationship Id="rId3" Type="http://schemas.openxmlformats.org/officeDocument/2006/relationships/slideLayout" Target="../slideLayouts/slideLayout410.xml"/></Relationships>
</file>

<file path=ppt/slideMasters/_rels/slideMaster13.xml.rels><?xml version="1.0" encoding="UTF-8" standalone="yes"?>
<Relationships xmlns="http://schemas.openxmlformats.org/package/2006/relationships"><Relationship Id="rId13" Type="http://schemas.openxmlformats.org/officeDocument/2006/relationships/slideLayout" Target="../slideLayouts/slideLayout457.xml"/><Relationship Id="rId18" Type="http://schemas.openxmlformats.org/officeDocument/2006/relationships/slideLayout" Target="../slideLayouts/slideLayout462.xml"/><Relationship Id="rId26" Type="http://schemas.openxmlformats.org/officeDocument/2006/relationships/slideLayout" Target="../slideLayouts/slideLayout470.xml"/><Relationship Id="rId39" Type="http://schemas.openxmlformats.org/officeDocument/2006/relationships/image" Target="../media/image1.png"/><Relationship Id="rId21" Type="http://schemas.openxmlformats.org/officeDocument/2006/relationships/slideLayout" Target="../slideLayouts/slideLayout465.xml"/><Relationship Id="rId34" Type="http://schemas.openxmlformats.org/officeDocument/2006/relationships/slideLayout" Target="../slideLayouts/slideLayout478.xml"/><Relationship Id="rId7" Type="http://schemas.openxmlformats.org/officeDocument/2006/relationships/slideLayout" Target="../slideLayouts/slideLayout451.xml"/><Relationship Id="rId12" Type="http://schemas.openxmlformats.org/officeDocument/2006/relationships/slideLayout" Target="../slideLayouts/slideLayout456.xml"/><Relationship Id="rId17" Type="http://schemas.openxmlformats.org/officeDocument/2006/relationships/slideLayout" Target="../slideLayouts/slideLayout461.xml"/><Relationship Id="rId25" Type="http://schemas.openxmlformats.org/officeDocument/2006/relationships/slideLayout" Target="../slideLayouts/slideLayout469.xml"/><Relationship Id="rId33" Type="http://schemas.openxmlformats.org/officeDocument/2006/relationships/slideLayout" Target="../slideLayouts/slideLayout477.xml"/><Relationship Id="rId38" Type="http://schemas.openxmlformats.org/officeDocument/2006/relationships/theme" Target="../theme/theme13.xml"/><Relationship Id="rId2" Type="http://schemas.openxmlformats.org/officeDocument/2006/relationships/slideLayout" Target="../slideLayouts/slideLayout446.xml"/><Relationship Id="rId16" Type="http://schemas.openxmlformats.org/officeDocument/2006/relationships/slideLayout" Target="../slideLayouts/slideLayout460.xml"/><Relationship Id="rId20" Type="http://schemas.openxmlformats.org/officeDocument/2006/relationships/slideLayout" Target="../slideLayouts/slideLayout464.xml"/><Relationship Id="rId29" Type="http://schemas.openxmlformats.org/officeDocument/2006/relationships/slideLayout" Target="../slideLayouts/slideLayout473.xml"/><Relationship Id="rId1" Type="http://schemas.openxmlformats.org/officeDocument/2006/relationships/slideLayout" Target="../slideLayouts/slideLayout445.xml"/><Relationship Id="rId6" Type="http://schemas.openxmlformats.org/officeDocument/2006/relationships/slideLayout" Target="../slideLayouts/slideLayout450.xml"/><Relationship Id="rId11" Type="http://schemas.openxmlformats.org/officeDocument/2006/relationships/slideLayout" Target="../slideLayouts/slideLayout455.xml"/><Relationship Id="rId24" Type="http://schemas.openxmlformats.org/officeDocument/2006/relationships/slideLayout" Target="../slideLayouts/slideLayout468.xml"/><Relationship Id="rId32" Type="http://schemas.openxmlformats.org/officeDocument/2006/relationships/slideLayout" Target="../slideLayouts/slideLayout476.xml"/><Relationship Id="rId37" Type="http://schemas.openxmlformats.org/officeDocument/2006/relationships/slideLayout" Target="../slideLayouts/slideLayout481.xml"/><Relationship Id="rId5" Type="http://schemas.openxmlformats.org/officeDocument/2006/relationships/slideLayout" Target="../slideLayouts/slideLayout449.xml"/><Relationship Id="rId15" Type="http://schemas.openxmlformats.org/officeDocument/2006/relationships/slideLayout" Target="../slideLayouts/slideLayout459.xml"/><Relationship Id="rId23" Type="http://schemas.openxmlformats.org/officeDocument/2006/relationships/slideLayout" Target="../slideLayouts/slideLayout467.xml"/><Relationship Id="rId28" Type="http://schemas.openxmlformats.org/officeDocument/2006/relationships/slideLayout" Target="../slideLayouts/slideLayout472.xml"/><Relationship Id="rId36" Type="http://schemas.openxmlformats.org/officeDocument/2006/relationships/slideLayout" Target="../slideLayouts/slideLayout480.xml"/><Relationship Id="rId10" Type="http://schemas.openxmlformats.org/officeDocument/2006/relationships/slideLayout" Target="../slideLayouts/slideLayout454.xml"/><Relationship Id="rId19" Type="http://schemas.openxmlformats.org/officeDocument/2006/relationships/slideLayout" Target="../slideLayouts/slideLayout463.xml"/><Relationship Id="rId31" Type="http://schemas.openxmlformats.org/officeDocument/2006/relationships/slideLayout" Target="../slideLayouts/slideLayout475.xml"/><Relationship Id="rId4" Type="http://schemas.openxmlformats.org/officeDocument/2006/relationships/slideLayout" Target="../slideLayouts/slideLayout448.xml"/><Relationship Id="rId9" Type="http://schemas.openxmlformats.org/officeDocument/2006/relationships/slideLayout" Target="../slideLayouts/slideLayout453.xml"/><Relationship Id="rId14" Type="http://schemas.openxmlformats.org/officeDocument/2006/relationships/slideLayout" Target="../slideLayouts/slideLayout458.xml"/><Relationship Id="rId22" Type="http://schemas.openxmlformats.org/officeDocument/2006/relationships/slideLayout" Target="../slideLayouts/slideLayout466.xml"/><Relationship Id="rId27" Type="http://schemas.openxmlformats.org/officeDocument/2006/relationships/slideLayout" Target="../slideLayouts/slideLayout471.xml"/><Relationship Id="rId30" Type="http://schemas.openxmlformats.org/officeDocument/2006/relationships/slideLayout" Target="../slideLayouts/slideLayout474.xml"/><Relationship Id="rId35" Type="http://schemas.openxmlformats.org/officeDocument/2006/relationships/slideLayout" Target="../slideLayouts/slideLayout479.xml"/><Relationship Id="rId8" Type="http://schemas.openxmlformats.org/officeDocument/2006/relationships/slideLayout" Target="../slideLayouts/slideLayout452.xml"/><Relationship Id="rId3" Type="http://schemas.openxmlformats.org/officeDocument/2006/relationships/slideLayout" Target="../slideLayouts/slideLayout447.xml"/></Relationships>
</file>

<file path=ppt/slideMasters/_rels/slideMaster14.xml.rels><?xml version="1.0" encoding="UTF-8" standalone="yes"?>
<Relationships xmlns="http://schemas.openxmlformats.org/package/2006/relationships"><Relationship Id="rId13" Type="http://schemas.openxmlformats.org/officeDocument/2006/relationships/slideLayout" Target="../slideLayouts/slideLayout494.xml"/><Relationship Id="rId18" Type="http://schemas.openxmlformats.org/officeDocument/2006/relationships/slideLayout" Target="../slideLayouts/slideLayout499.xml"/><Relationship Id="rId26" Type="http://schemas.openxmlformats.org/officeDocument/2006/relationships/slideLayout" Target="../slideLayouts/slideLayout507.xml"/><Relationship Id="rId39" Type="http://schemas.openxmlformats.org/officeDocument/2006/relationships/image" Target="../media/image13.png"/><Relationship Id="rId21" Type="http://schemas.openxmlformats.org/officeDocument/2006/relationships/slideLayout" Target="../slideLayouts/slideLayout502.xml"/><Relationship Id="rId34" Type="http://schemas.openxmlformats.org/officeDocument/2006/relationships/slideLayout" Target="../slideLayouts/slideLayout515.xml"/><Relationship Id="rId7" Type="http://schemas.openxmlformats.org/officeDocument/2006/relationships/slideLayout" Target="../slideLayouts/slideLayout488.xml"/><Relationship Id="rId12" Type="http://schemas.openxmlformats.org/officeDocument/2006/relationships/slideLayout" Target="../slideLayouts/slideLayout493.xml"/><Relationship Id="rId17" Type="http://schemas.openxmlformats.org/officeDocument/2006/relationships/slideLayout" Target="../slideLayouts/slideLayout498.xml"/><Relationship Id="rId25" Type="http://schemas.openxmlformats.org/officeDocument/2006/relationships/slideLayout" Target="../slideLayouts/slideLayout506.xml"/><Relationship Id="rId33" Type="http://schemas.openxmlformats.org/officeDocument/2006/relationships/slideLayout" Target="../slideLayouts/slideLayout514.xml"/><Relationship Id="rId38" Type="http://schemas.openxmlformats.org/officeDocument/2006/relationships/theme" Target="../theme/theme14.xml"/><Relationship Id="rId2" Type="http://schemas.openxmlformats.org/officeDocument/2006/relationships/slideLayout" Target="../slideLayouts/slideLayout483.xml"/><Relationship Id="rId16" Type="http://schemas.openxmlformats.org/officeDocument/2006/relationships/slideLayout" Target="../slideLayouts/slideLayout497.xml"/><Relationship Id="rId20" Type="http://schemas.openxmlformats.org/officeDocument/2006/relationships/slideLayout" Target="../slideLayouts/slideLayout501.xml"/><Relationship Id="rId29" Type="http://schemas.openxmlformats.org/officeDocument/2006/relationships/slideLayout" Target="../slideLayouts/slideLayout510.xml"/><Relationship Id="rId1" Type="http://schemas.openxmlformats.org/officeDocument/2006/relationships/slideLayout" Target="../slideLayouts/slideLayout482.xml"/><Relationship Id="rId6" Type="http://schemas.openxmlformats.org/officeDocument/2006/relationships/slideLayout" Target="../slideLayouts/slideLayout487.xml"/><Relationship Id="rId11" Type="http://schemas.openxmlformats.org/officeDocument/2006/relationships/slideLayout" Target="../slideLayouts/slideLayout492.xml"/><Relationship Id="rId24" Type="http://schemas.openxmlformats.org/officeDocument/2006/relationships/slideLayout" Target="../slideLayouts/slideLayout505.xml"/><Relationship Id="rId32" Type="http://schemas.openxmlformats.org/officeDocument/2006/relationships/slideLayout" Target="../slideLayouts/slideLayout513.xml"/><Relationship Id="rId37" Type="http://schemas.openxmlformats.org/officeDocument/2006/relationships/slideLayout" Target="../slideLayouts/slideLayout518.xml"/><Relationship Id="rId5" Type="http://schemas.openxmlformats.org/officeDocument/2006/relationships/slideLayout" Target="../slideLayouts/slideLayout486.xml"/><Relationship Id="rId15" Type="http://schemas.openxmlformats.org/officeDocument/2006/relationships/slideLayout" Target="../slideLayouts/slideLayout496.xml"/><Relationship Id="rId23" Type="http://schemas.openxmlformats.org/officeDocument/2006/relationships/slideLayout" Target="../slideLayouts/slideLayout504.xml"/><Relationship Id="rId28" Type="http://schemas.openxmlformats.org/officeDocument/2006/relationships/slideLayout" Target="../slideLayouts/slideLayout509.xml"/><Relationship Id="rId36" Type="http://schemas.openxmlformats.org/officeDocument/2006/relationships/slideLayout" Target="../slideLayouts/slideLayout517.xml"/><Relationship Id="rId10" Type="http://schemas.openxmlformats.org/officeDocument/2006/relationships/slideLayout" Target="../slideLayouts/slideLayout491.xml"/><Relationship Id="rId19" Type="http://schemas.openxmlformats.org/officeDocument/2006/relationships/slideLayout" Target="../slideLayouts/slideLayout500.xml"/><Relationship Id="rId31" Type="http://schemas.openxmlformats.org/officeDocument/2006/relationships/slideLayout" Target="../slideLayouts/slideLayout512.xml"/><Relationship Id="rId4" Type="http://schemas.openxmlformats.org/officeDocument/2006/relationships/slideLayout" Target="../slideLayouts/slideLayout485.xml"/><Relationship Id="rId9" Type="http://schemas.openxmlformats.org/officeDocument/2006/relationships/slideLayout" Target="../slideLayouts/slideLayout490.xml"/><Relationship Id="rId14" Type="http://schemas.openxmlformats.org/officeDocument/2006/relationships/slideLayout" Target="../slideLayouts/slideLayout495.xml"/><Relationship Id="rId22" Type="http://schemas.openxmlformats.org/officeDocument/2006/relationships/slideLayout" Target="../slideLayouts/slideLayout503.xml"/><Relationship Id="rId27" Type="http://schemas.openxmlformats.org/officeDocument/2006/relationships/slideLayout" Target="../slideLayouts/slideLayout508.xml"/><Relationship Id="rId30" Type="http://schemas.openxmlformats.org/officeDocument/2006/relationships/slideLayout" Target="../slideLayouts/slideLayout511.xml"/><Relationship Id="rId35" Type="http://schemas.openxmlformats.org/officeDocument/2006/relationships/slideLayout" Target="../slideLayouts/slideLayout516.xml"/><Relationship Id="rId8" Type="http://schemas.openxmlformats.org/officeDocument/2006/relationships/slideLayout" Target="../slideLayouts/slideLayout489.xml"/><Relationship Id="rId3" Type="http://schemas.openxmlformats.org/officeDocument/2006/relationships/slideLayout" Target="../slideLayouts/slideLayout484.xml"/></Relationships>
</file>

<file path=ppt/slideMasters/_rels/slideMaster15.xml.rels><?xml version="1.0" encoding="UTF-8" standalone="yes"?>
<Relationships xmlns="http://schemas.openxmlformats.org/package/2006/relationships"><Relationship Id="rId13" Type="http://schemas.openxmlformats.org/officeDocument/2006/relationships/slideLayout" Target="../slideLayouts/slideLayout531.xml"/><Relationship Id="rId18" Type="http://schemas.openxmlformats.org/officeDocument/2006/relationships/slideLayout" Target="../slideLayouts/slideLayout536.xml"/><Relationship Id="rId26" Type="http://schemas.openxmlformats.org/officeDocument/2006/relationships/slideLayout" Target="../slideLayouts/slideLayout544.xml"/><Relationship Id="rId39" Type="http://schemas.openxmlformats.org/officeDocument/2006/relationships/image" Target="../media/image13.png"/><Relationship Id="rId21" Type="http://schemas.openxmlformats.org/officeDocument/2006/relationships/slideLayout" Target="../slideLayouts/slideLayout539.xml"/><Relationship Id="rId34" Type="http://schemas.openxmlformats.org/officeDocument/2006/relationships/slideLayout" Target="../slideLayouts/slideLayout552.xml"/><Relationship Id="rId7" Type="http://schemas.openxmlformats.org/officeDocument/2006/relationships/slideLayout" Target="../slideLayouts/slideLayout525.xml"/><Relationship Id="rId12" Type="http://schemas.openxmlformats.org/officeDocument/2006/relationships/slideLayout" Target="../slideLayouts/slideLayout530.xml"/><Relationship Id="rId17" Type="http://schemas.openxmlformats.org/officeDocument/2006/relationships/slideLayout" Target="../slideLayouts/slideLayout535.xml"/><Relationship Id="rId25" Type="http://schemas.openxmlformats.org/officeDocument/2006/relationships/slideLayout" Target="../slideLayouts/slideLayout543.xml"/><Relationship Id="rId33" Type="http://schemas.openxmlformats.org/officeDocument/2006/relationships/slideLayout" Target="../slideLayouts/slideLayout551.xml"/><Relationship Id="rId38" Type="http://schemas.openxmlformats.org/officeDocument/2006/relationships/theme" Target="../theme/theme15.xml"/><Relationship Id="rId2" Type="http://schemas.openxmlformats.org/officeDocument/2006/relationships/slideLayout" Target="../slideLayouts/slideLayout520.xml"/><Relationship Id="rId16" Type="http://schemas.openxmlformats.org/officeDocument/2006/relationships/slideLayout" Target="../slideLayouts/slideLayout534.xml"/><Relationship Id="rId20" Type="http://schemas.openxmlformats.org/officeDocument/2006/relationships/slideLayout" Target="../slideLayouts/slideLayout538.xml"/><Relationship Id="rId29" Type="http://schemas.openxmlformats.org/officeDocument/2006/relationships/slideLayout" Target="../slideLayouts/slideLayout547.xml"/><Relationship Id="rId1" Type="http://schemas.openxmlformats.org/officeDocument/2006/relationships/slideLayout" Target="../slideLayouts/slideLayout519.xml"/><Relationship Id="rId6" Type="http://schemas.openxmlformats.org/officeDocument/2006/relationships/slideLayout" Target="../slideLayouts/slideLayout524.xml"/><Relationship Id="rId11" Type="http://schemas.openxmlformats.org/officeDocument/2006/relationships/slideLayout" Target="../slideLayouts/slideLayout529.xml"/><Relationship Id="rId24" Type="http://schemas.openxmlformats.org/officeDocument/2006/relationships/slideLayout" Target="../slideLayouts/slideLayout542.xml"/><Relationship Id="rId32" Type="http://schemas.openxmlformats.org/officeDocument/2006/relationships/slideLayout" Target="../slideLayouts/slideLayout550.xml"/><Relationship Id="rId37" Type="http://schemas.openxmlformats.org/officeDocument/2006/relationships/slideLayout" Target="../slideLayouts/slideLayout555.xml"/><Relationship Id="rId5" Type="http://schemas.openxmlformats.org/officeDocument/2006/relationships/slideLayout" Target="../slideLayouts/slideLayout523.xml"/><Relationship Id="rId15" Type="http://schemas.openxmlformats.org/officeDocument/2006/relationships/slideLayout" Target="../slideLayouts/slideLayout533.xml"/><Relationship Id="rId23" Type="http://schemas.openxmlformats.org/officeDocument/2006/relationships/slideLayout" Target="../slideLayouts/slideLayout541.xml"/><Relationship Id="rId28" Type="http://schemas.openxmlformats.org/officeDocument/2006/relationships/slideLayout" Target="../slideLayouts/slideLayout546.xml"/><Relationship Id="rId36" Type="http://schemas.openxmlformats.org/officeDocument/2006/relationships/slideLayout" Target="../slideLayouts/slideLayout554.xml"/><Relationship Id="rId10" Type="http://schemas.openxmlformats.org/officeDocument/2006/relationships/slideLayout" Target="../slideLayouts/slideLayout528.xml"/><Relationship Id="rId19" Type="http://schemas.openxmlformats.org/officeDocument/2006/relationships/slideLayout" Target="../slideLayouts/slideLayout537.xml"/><Relationship Id="rId31" Type="http://schemas.openxmlformats.org/officeDocument/2006/relationships/slideLayout" Target="../slideLayouts/slideLayout549.xml"/><Relationship Id="rId4" Type="http://schemas.openxmlformats.org/officeDocument/2006/relationships/slideLayout" Target="../slideLayouts/slideLayout522.xml"/><Relationship Id="rId9" Type="http://schemas.openxmlformats.org/officeDocument/2006/relationships/slideLayout" Target="../slideLayouts/slideLayout527.xml"/><Relationship Id="rId14" Type="http://schemas.openxmlformats.org/officeDocument/2006/relationships/slideLayout" Target="../slideLayouts/slideLayout532.xml"/><Relationship Id="rId22" Type="http://schemas.openxmlformats.org/officeDocument/2006/relationships/slideLayout" Target="../slideLayouts/slideLayout540.xml"/><Relationship Id="rId27" Type="http://schemas.openxmlformats.org/officeDocument/2006/relationships/slideLayout" Target="../slideLayouts/slideLayout545.xml"/><Relationship Id="rId30" Type="http://schemas.openxmlformats.org/officeDocument/2006/relationships/slideLayout" Target="../slideLayouts/slideLayout548.xml"/><Relationship Id="rId35" Type="http://schemas.openxmlformats.org/officeDocument/2006/relationships/slideLayout" Target="../slideLayouts/slideLayout553.xml"/><Relationship Id="rId8" Type="http://schemas.openxmlformats.org/officeDocument/2006/relationships/slideLayout" Target="../slideLayouts/slideLayout526.xml"/><Relationship Id="rId3" Type="http://schemas.openxmlformats.org/officeDocument/2006/relationships/slideLayout" Target="../slideLayouts/slideLayout521.xml"/></Relationships>
</file>

<file path=ppt/slideMasters/_rels/slideMaster16.xml.rels><?xml version="1.0" encoding="UTF-8" standalone="yes"?>
<Relationships xmlns="http://schemas.openxmlformats.org/package/2006/relationships"><Relationship Id="rId13" Type="http://schemas.openxmlformats.org/officeDocument/2006/relationships/slideLayout" Target="../slideLayouts/slideLayout568.xml"/><Relationship Id="rId18" Type="http://schemas.openxmlformats.org/officeDocument/2006/relationships/slideLayout" Target="../slideLayouts/slideLayout573.xml"/><Relationship Id="rId26" Type="http://schemas.openxmlformats.org/officeDocument/2006/relationships/slideLayout" Target="../slideLayouts/slideLayout581.xml"/><Relationship Id="rId39" Type="http://schemas.openxmlformats.org/officeDocument/2006/relationships/image" Target="../media/image13.png"/><Relationship Id="rId21" Type="http://schemas.openxmlformats.org/officeDocument/2006/relationships/slideLayout" Target="../slideLayouts/slideLayout576.xml"/><Relationship Id="rId34" Type="http://schemas.openxmlformats.org/officeDocument/2006/relationships/slideLayout" Target="../slideLayouts/slideLayout589.xml"/><Relationship Id="rId7" Type="http://schemas.openxmlformats.org/officeDocument/2006/relationships/slideLayout" Target="../slideLayouts/slideLayout562.xml"/><Relationship Id="rId12" Type="http://schemas.openxmlformats.org/officeDocument/2006/relationships/slideLayout" Target="../slideLayouts/slideLayout567.xml"/><Relationship Id="rId17" Type="http://schemas.openxmlformats.org/officeDocument/2006/relationships/slideLayout" Target="../slideLayouts/slideLayout572.xml"/><Relationship Id="rId25" Type="http://schemas.openxmlformats.org/officeDocument/2006/relationships/slideLayout" Target="../slideLayouts/slideLayout580.xml"/><Relationship Id="rId33" Type="http://schemas.openxmlformats.org/officeDocument/2006/relationships/slideLayout" Target="../slideLayouts/slideLayout588.xml"/><Relationship Id="rId38" Type="http://schemas.openxmlformats.org/officeDocument/2006/relationships/theme" Target="../theme/theme16.xml"/><Relationship Id="rId2" Type="http://schemas.openxmlformats.org/officeDocument/2006/relationships/slideLayout" Target="../slideLayouts/slideLayout557.xml"/><Relationship Id="rId16" Type="http://schemas.openxmlformats.org/officeDocument/2006/relationships/slideLayout" Target="../slideLayouts/slideLayout571.xml"/><Relationship Id="rId20" Type="http://schemas.openxmlformats.org/officeDocument/2006/relationships/slideLayout" Target="../slideLayouts/slideLayout575.xml"/><Relationship Id="rId29" Type="http://schemas.openxmlformats.org/officeDocument/2006/relationships/slideLayout" Target="../slideLayouts/slideLayout584.xml"/><Relationship Id="rId1" Type="http://schemas.openxmlformats.org/officeDocument/2006/relationships/slideLayout" Target="../slideLayouts/slideLayout556.xml"/><Relationship Id="rId6" Type="http://schemas.openxmlformats.org/officeDocument/2006/relationships/slideLayout" Target="../slideLayouts/slideLayout561.xml"/><Relationship Id="rId11" Type="http://schemas.openxmlformats.org/officeDocument/2006/relationships/slideLayout" Target="../slideLayouts/slideLayout566.xml"/><Relationship Id="rId24" Type="http://schemas.openxmlformats.org/officeDocument/2006/relationships/slideLayout" Target="../slideLayouts/slideLayout579.xml"/><Relationship Id="rId32" Type="http://schemas.openxmlformats.org/officeDocument/2006/relationships/slideLayout" Target="../slideLayouts/slideLayout587.xml"/><Relationship Id="rId37" Type="http://schemas.openxmlformats.org/officeDocument/2006/relationships/slideLayout" Target="../slideLayouts/slideLayout592.xml"/><Relationship Id="rId5" Type="http://schemas.openxmlformats.org/officeDocument/2006/relationships/slideLayout" Target="../slideLayouts/slideLayout560.xml"/><Relationship Id="rId15" Type="http://schemas.openxmlformats.org/officeDocument/2006/relationships/slideLayout" Target="../slideLayouts/slideLayout570.xml"/><Relationship Id="rId23" Type="http://schemas.openxmlformats.org/officeDocument/2006/relationships/slideLayout" Target="../slideLayouts/slideLayout578.xml"/><Relationship Id="rId28" Type="http://schemas.openxmlformats.org/officeDocument/2006/relationships/slideLayout" Target="../slideLayouts/slideLayout583.xml"/><Relationship Id="rId36" Type="http://schemas.openxmlformats.org/officeDocument/2006/relationships/slideLayout" Target="../slideLayouts/slideLayout591.xml"/><Relationship Id="rId10" Type="http://schemas.openxmlformats.org/officeDocument/2006/relationships/slideLayout" Target="../slideLayouts/slideLayout565.xml"/><Relationship Id="rId19" Type="http://schemas.openxmlformats.org/officeDocument/2006/relationships/slideLayout" Target="../slideLayouts/slideLayout574.xml"/><Relationship Id="rId31" Type="http://schemas.openxmlformats.org/officeDocument/2006/relationships/slideLayout" Target="../slideLayouts/slideLayout586.xml"/><Relationship Id="rId4" Type="http://schemas.openxmlformats.org/officeDocument/2006/relationships/slideLayout" Target="../slideLayouts/slideLayout559.xml"/><Relationship Id="rId9" Type="http://schemas.openxmlformats.org/officeDocument/2006/relationships/slideLayout" Target="../slideLayouts/slideLayout564.xml"/><Relationship Id="rId14" Type="http://schemas.openxmlformats.org/officeDocument/2006/relationships/slideLayout" Target="../slideLayouts/slideLayout569.xml"/><Relationship Id="rId22" Type="http://schemas.openxmlformats.org/officeDocument/2006/relationships/slideLayout" Target="../slideLayouts/slideLayout577.xml"/><Relationship Id="rId27" Type="http://schemas.openxmlformats.org/officeDocument/2006/relationships/slideLayout" Target="../slideLayouts/slideLayout582.xml"/><Relationship Id="rId30" Type="http://schemas.openxmlformats.org/officeDocument/2006/relationships/slideLayout" Target="../slideLayouts/slideLayout585.xml"/><Relationship Id="rId35" Type="http://schemas.openxmlformats.org/officeDocument/2006/relationships/slideLayout" Target="../slideLayouts/slideLayout590.xml"/><Relationship Id="rId8" Type="http://schemas.openxmlformats.org/officeDocument/2006/relationships/slideLayout" Target="../slideLayouts/slideLayout563.xml"/><Relationship Id="rId3" Type="http://schemas.openxmlformats.org/officeDocument/2006/relationships/slideLayout" Target="../slideLayouts/slideLayout558.xml"/></Relationships>
</file>

<file path=ppt/slideMasters/_rels/slideMaster17.xml.rels><?xml version="1.0" encoding="UTF-8" standalone="yes"?>
<Relationships xmlns="http://schemas.openxmlformats.org/package/2006/relationships"><Relationship Id="rId13" Type="http://schemas.openxmlformats.org/officeDocument/2006/relationships/slideLayout" Target="../slideLayouts/slideLayout605.xml"/><Relationship Id="rId18" Type="http://schemas.openxmlformats.org/officeDocument/2006/relationships/slideLayout" Target="../slideLayouts/slideLayout610.xml"/><Relationship Id="rId26" Type="http://schemas.openxmlformats.org/officeDocument/2006/relationships/slideLayout" Target="../slideLayouts/slideLayout618.xml"/><Relationship Id="rId39" Type="http://schemas.openxmlformats.org/officeDocument/2006/relationships/image" Target="../media/image1.png"/><Relationship Id="rId21" Type="http://schemas.openxmlformats.org/officeDocument/2006/relationships/slideLayout" Target="../slideLayouts/slideLayout613.xml"/><Relationship Id="rId34" Type="http://schemas.openxmlformats.org/officeDocument/2006/relationships/slideLayout" Target="../slideLayouts/slideLayout626.xml"/><Relationship Id="rId7" Type="http://schemas.openxmlformats.org/officeDocument/2006/relationships/slideLayout" Target="../slideLayouts/slideLayout599.xml"/><Relationship Id="rId12" Type="http://schemas.openxmlformats.org/officeDocument/2006/relationships/slideLayout" Target="../slideLayouts/slideLayout604.xml"/><Relationship Id="rId17" Type="http://schemas.openxmlformats.org/officeDocument/2006/relationships/slideLayout" Target="../slideLayouts/slideLayout609.xml"/><Relationship Id="rId25" Type="http://schemas.openxmlformats.org/officeDocument/2006/relationships/slideLayout" Target="../slideLayouts/slideLayout617.xml"/><Relationship Id="rId33" Type="http://schemas.openxmlformats.org/officeDocument/2006/relationships/slideLayout" Target="../slideLayouts/slideLayout625.xml"/><Relationship Id="rId38" Type="http://schemas.openxmlformats.org/officeDocument/2006/relationships/theme" Target="../theme/theme17.xml"/><Relationship Id="rId2" Type="http://schemas.openxmlformats.org/officeDocument/2006/relationships/slideLayout" Target="../slideLayouts/slideLayout594.xml"/><Relationship Id="rId16" Type="http://schemas.openxmlformats.org/officeDocument/2006/relationships/slideLayout" Target="../slideLayouts/slideLayout608.xml"/><Relationship Id="rId20" Type="http://schemas.openxmlformats.org/officeDocument/2006/relationships/slideLayout" Target="../slideLayouts/slideLayout612.xml"/><Relationship Id="rId29" Type="http://schemas.openxmlformats.org/officeDocument/2006/relationships/slideLayout" Target="../slideLayouts/slideLayout621.xml"/><Relationship Id="rId1" Type="http://schemas.openxmlformats.org/officeDocument/2006/relationships/slideLayout" Target="../slideLayouts/slideLayout593.xml"/><Relationship Id="rId6" Type="http://schemas.openxmlformats.org/officeDocument/2006/relationships/slideLayout" Target="../slideLayouts/slideLayout598.xml"/><Relationship Id="rId11" Type="http://schemas.openxmlformats.org/officeDocument/2006/relationships/slideLayout" Target="../slideLayouts/slideLayout603.xml"/><Relationship Id="rId24" Type="http://schemas.openxmlformats.org/officeDocument/2006/relationships/slideLayout" Target="../slideLayouts/slideLayout616.xml"/><Relationship Id="rId32" Type="http://schemas.openxmlformats.org/officeDocument/2006/relationships/slideLayout" Target="../slideLayouts/slideLayout624.xml"/><Relationship Id="rId37" Type="http://schemas.openxmlformats.org/officeDocument/2006/relationships/slideLayout" Target="../slideLayouts/slideLayout629.xml"/><Relationship Id="rId5" Type="http://schemas.openxmlformats.org/officeDocument/2006/relationships/slideLayout" Target="../slideLayouts/slideLayout597.xml"/><Relationship Id="rId15" Type="http://schemas.openxmlformats.org/officeDocument/2006/relationships/slideLayout" Target="../slideLayouts/slideLayout607.xml"/><Relationship Id="rId23" Type="http://schemas.openxmlformats.org/officeDocument/2006/relationships/slideLayout" Target="../slideLayouts/slideLayout615.xml"/><Relationship Id="rId28" Type="http://schemas.openxmlformats.org/officeDocument/2006/relationships/slideLayout" Target="../slideLayouts/slideLayout620.xml"/><Relationship Id="rId36" Type="http://schemas.openxmlformats.org/officeDocument/2006/relationships/slideLayout" Target="../slideLayouts/slideLayout628.xml"/><Relationship Id="rId10" Type="http://schemas.openxmlformats.org/officeDocument/2006/relationships/slideLayout" Target="../slideLayouts/slideLayout602.xml"/><Relationship Id="rId19" Type="http://schemas.openxmlformats.org/officeDocument/2006/relationships/slideLayout" Target="../slideLayouts/slideLayout611.xml"/><Relationship Id="rId31" Type="http://schemas.openxmlformats.org/officeDocument/2006/relationships/slideLayout" Target="../slideLayouts/slideLayout623.xml"/><Relationship Id="rId4" Type="http://schemas.openxmlformats.org/officeDocument/2006/relationships/slideLayout" Target="../slideLayouts/slideLayout596.xml"/><Relationship Id="rId9" Type="http://schemas.openxmlformats.org/officeDocument/2006/relationships/slideLayout" Target="../slideLayouts/slideLayout601.xml"/><Relationship Id="rId14" Type="http://schemas.openxmlformats.org/officeDocument/2006/relationships/slideLayout" Target="../slideLayouts/slideLayout606.xml"/><Relationship Id="rId22" Type="http://schemas.openxmlformats.org/officeDocument/2006/relationships/slideLayout" Target="../slideLayouts/slideLayout614.xml"/><Relationship Id="rId27" Type="http://schemas.openxmlformats.org/officeDocument/2006/relationships/slideLayout" Target="../slideLayouts/slideLayout619.xml"/><Relationship Id="rId30" Type="http://schemas.openxmlformats.org/officeDocument/2006/relationships/slideLayout" Target="../slideLayouts/slideLayout622.xml"/><Relationship Id="rId35" Type="http://schemas.openxmlformats.org/officeDocument/2006/relationships/slideLayout" Target="../slideLayouts/slideLayout627.xml"/><Relationship Id="rId8" Type="http://schemas.openxmlformats.org/officeDocument/2006/relationships/slideLayout" Target="../slideLayouts/slideLayout600.xml"/><Relationship Id="rId3" Type="http://schemas.openxmlformats.org/officeDocument/2006/relationships/slideLayout" Target="../slideLayouts/slideLayout595.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9" Type="http://schemas.openxmlformats.org/officeDocument/2006/relationships/image" Target="../media/image1.png"/><Relationship Id="rId21" Type="http://schemas.openxmlformats.org/officeDocument/2006/relationships/slideLayout" Target="../slideLayouts/slideLayout58.xml"/><Relationship Id="rId34" Type="http://schemas.openxmlformats.org/officeDocument/2006/relationships/slideLayout" Target="../slideLayouts/slideLayout71.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33" Type="http://schemas.openxmlformats.org/officeDocument/2006/relationships/slideLayout" Target="../slideLayouts/slideLayout70.xml"/><Relationship Id="rId38" Type="http://schemas.openxmlformats.org/officeDocument/2006/relationships/theme" Target="../theme/theme2.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slideLayout" Target="../slideLayouts/slideLayout66.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32" Type="http://schemas.openxmlformats.org/officeDocument/2006/relationships/slideLayout" Target="../slideLayouts/slideLayout69.xml"/><Relationship Id="rId37" Type="http://schemas.openxmlformats.org/officeDocument/2006/relationships/slideLayout" Target="../slideLayouts/slideLayout74.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36" Type="http://schemas.openxmlformats.org/officeDocument/2006/relationships/slideLayout" Target="../slideLayouts/slideLayout73.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31" Type="http://schemas.openxmlformats.org/officeDocument/2006/relationships/slideLayout" Target="../slideLayouts/slideLayout68.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slideLayout" Target="../slideLayouts/slideLayout67.xml"/><Relationship Id="rId35" Type="http://schemas.openxmlformats.org/officeDocument/2006/relationships/slideLayout" Target="../slideLayouts/slideLayout72.xml"/><Relationship Id="rId8" Type="http://schemas.openxmlformats.org/officeDocument/2006/relationships/slideLayout" Target="../slideLayouts/slideLayout45.xml"/><Relationship Id="rId3"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7.xml"/><Relationship Id="rId18" Type="http://schemas.openxmlformats.org/officeDocument/2006/relationships/slideLayout" Target="../slideLayouts/slideLayout92.xml"/><Relationship Id="rId26" Type="http://schemas.openxmlformats.org/officeDocument/2006/relationships/slideLayout" Target="../slideLayouts/slideLayout100.xml"/><Relationship Id="rId39" Type="http://schemas.openxmlformats.org/officeDocument/2006/relationships/image" Target="../media/image1.png"/><Relationship Id="rId21" Type="http://schemas.openxmlformats.org/officeDocument/2006/relationships/slideLayout" Target="../slideLayouts/slideLayout95.xml"/><Relationship Id="rId34" Type="http://schemas.openxmlformats.org/officeDocument/2006/relationships/slideLayout" Target="../slideLayouts/slideLayout108.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5" Type="http://schemas.openxmlformats.org/officeDocument/2006/relationships/slideLayout" Target="../slideLayouts/slideLayout99.xml"/><Relationship Id="rId33" Type="http://schemas.openxmlformats.org/officeDocument/2006/relationships/slideLayout" Target="../slideLayouts/slideLayout107.xml"/><Relationship Id="rId38" Type="http://schemas.openxmlformats.org/officeDocument/2006/relationships/theme" Target="../theme/theme3.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slideLayout" Target="../slideLayouts/slideLayout94.xml"/><Relationship Id="rId29" Type="http://schemas.openxmlformats.org/officeDocument/2006/relationships/slideLayout" Target="../slideLayouts/slideLayout103.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24" Type="http://schemas.openxmlformats.org/officeDocument/2006/relationships/slideLayout" Target="../slideLayouts/slideLayout98.xml"/><Relationship Id="rId32" Type="http://schemas.openxmlformats.org/officeDocument/2006/relationships/slideLayout" Target="../slideLayouts/slideLayout106.xml"/><Relationship Id="rId37" Type="http://schemas.openxmlformats.org/officeDocument/2006/relationships/slideLayout" Target="../slideLayouts/slideLayout111.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23" Type="http://schemas.openxmlformats.org/officeDocument/2006/relationships/slideLayout" Target="../slideLayouts/slideLayout97.xml"/><Relationship Id="rId28" Type="http://schemas.openxmlformats.org/officeDocument/2006/relationships/slideLayout" Target="../slideLayouts/slideLayout102.xml"/><Relationship Id="rId36" Type="http://schemas.openxmlformats.org/officeDocument/2006/relationships/slideLayout" Target="../slideLayouts/slideLayout110.xml"/><Relationship Id="rId10" Type="http://schemas.openxmlformats.org/officeDocument/2006/relationships/slideLayout" Target="../slideLayouts/slideLayout84.xml"/><Relationship Id="rId19" Type="http://schemas.openxmlformats.org/officeDocument/2006/relationships/slideLayout" Target="../slideLayouts/slideLayout93.xml"/><Relationship Id="rId31" Type="http://schemas.openxmlformats.org/officeDocument/2006/relationships/slideLayout" Target="../slideLayouts/slideLayout105.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 Id="rId22" Type="http://schemas.openxmlformats.org/officeDocument/2006/relationships/slideLayout" Target="../slideLayouts/slideLayout96.xml"/><Relationship Id="rId27" Type="http://schemas.openxmlformats.org/officeDocument/2006/relationships/slideLayout" Target="../slideLayouts/slideLayout101.xml"/><Relationship Id="rId30" Type="http://schemas.openxmlformats.org/officeDocument/2006/relationships/slideLayout" Target="../slideLayouts/slideLayout104.xml"/><Relationship Id="rId35" Type="http://schemas.openxmlformats.org/officeDocument/2006/relationships/slideLayout" Target="../slideLayouts/slideLayout109.xml"/><Relationship Id="rId8" Type="http://schemas.openxmlformats.org/officeDocument/2006/relationships/slideLayout" Target="../slideLayouts/slideLayout82.xml"/><Relationship Id="rId3" Type="http://schemas.openxmlformats.org/officeDocument/2006/relationships/slideLayout" Target="../slideLayouts/slideLayout77.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24.xml"/><Relationship Id="rId18" Type="http://schemas.openxmlformats.org/officeDocument/2006/relationships/slideLayout" Target="../slideLayouts/slideLayout129.xml"/><Relationship Id="rId26" Type="http://schemas.openxmlformats.org/officeDocument/2006/relationships/slideLayout" Target="../slideLayouts/slideLayout137.xml"/><Relationship Id="rId39" Type="http://schemas.openxmlformats.org/officeDocument/2006/relationships/image" Target="../media/image1.png"/><Relationship Id="rId21" Type="http://schemas.openxmlformats.org/officeDocument/2006/relationships/slideLayout" Target="../slideLayouts/slideLayout132.xml"/><Relationship Id="rId34" Type="http://schemas.openxmlformats.org/officeDocument/2006/relationships/slideLayout" Target="../slideLayouts/slideLayout145.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17" Type="http://schemas.openxmlformats.org/officeDocument/2006/relationships/slideLayout" Target="../slideLayouts/slideLayout128.xml"/><Relationship Id="rId25" Type="http://schemas.openxmlformats.org/officeDocument/2006/relationships/slideLayout" Target="../slideLayouts/slideLayout136.xml"/><Relationship Id="rId33" Type="http://schemas.openxmlformats.org/officeDocument/2006/relationships/slideLayout" Target="../slideLayouts/slideLayout144.xml"/><Relationship Id="rId38" Type="http://schemas.openxmlformats.org/officeDocument/2006/relationships/theme" Target="../theme/theme4.xml"/><Relationship Id="rId2" Type="http://schemas.openxmlformats.org/officeDocument/2006/relationships/slideLayout" Target="../slideLayouts/slideLayout113.xml"/><Relationship Id="rId16" Type="http://schemas.openxmlformats.org/officeDocument/2006/relationships/slideLayout" Target="../slideLayouts/slideLayout127.xml"/><Relationship Id="rId20" Type="http://schemas.openxmlformats.org/officeDocument/2006/relationships/slideLayout" Target="../slideLayouts/slideLayout131.xml"/><Relationship Id="rId29" Type="http://schemas.openxmlformats.org/officeDocument/2006/relationships/slideLayout" Target="../slideLayouts/slideLayout140.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24" Type="http://schemas.openxmlformats.org/officeDocument/2006/relationships/slideLayout" Target="../slideLayouts/slideLayout135.xml"/><Relationship Id="rId32" Type="http://schemas.openxmlformats.org/officeDocument/2006/relationships/slideLayout" Target="../slideLayouts/slideLayout143.xml"/><Relationship Id="rId37" Type="http://schemas.openxmlformats.org/officeDocument/2006/relationships/slideLayout" Target="../slideLayouts/slideLayout148.xml"/><Relationship Id="rId5" Type="http://schemas.openxmlformats.org/officeDocument/2006/relationships/slideLayout" Target="../slideLayouts/slideLayout116.xml"/><Relationship Id="rId15" Type="http://schemas.openxmlformats.org/officeDocument/2006/relationships/slideLayout" Target="../slideLayouts/slideLayout126.xml"/><Relationship Id="rId23" Type="http://schemas.openxmlformats.org/officeDocument/2006/relationships/slideLayout" Target="../slideLayouts/slideLayout134.xml"/><Relationship Id="rId28" Type="http://schemas.openxmlformats.org/officeDocument/2006/relationships/slideLayout" Target="../slideLayouts/slideLayout139.xml"/><Relationship Id="rId36" Type="http://schemas.openxmlformats.org/officeDocument/2006/relationships/slideLayout" Target="../slideLayouts/slideLayout147.xml"/><Relationship Id="rId10" Type="http://schemas.openxmlformats.org/officeDocument/2006/relationships/slideLayout" Target="../slideLayouts/slideLayout121.xml"/><Relationship Id="rId19" Type="http://schemas.openxmlformats.org/officeDocument/2006/relationships/slideLayout" Target="../slideLayouts/slideLayout130.xml"/><Relationship Id="rId31" Type="http://schemas.openxmlformats.org/officeDocument/2006/relationships/slideLayout" Target="../slideLayouts/slideLayout142.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slideLayout" Target="../slideLayouts/slideLayout125.xml"/><Relationship Id="rId22" Type="http://schemas.openxmlformats.org/officeDocument/2006/relationships/slideLayout" Target="../slideLayouts/slideLayout133.xml"/><Relationship Id="rId27" Type="http://schemas.openxmlformats.org/officeDocument/2006/relationships/slideLayout" Target="../slideLayouts/slideLayout138.xml"/><Relationship Id="rId30" Type="http://schemas.openxmlformats.org/officeDocument/2006/relationships/slideLayout" Target="../slideLayouts/slideLayout141.xml"/><Relationship Id="rId35" Type="http://schemas.openxmlformats.org/officeDocument/2006/relationships/slideLayout" Target="../slideLayouts/slideLayout146.xml"/><Relationship Id="rId8" Type="http://schemas.openxmlformats.org/officeDocument/2006/relationships/slideLayout" Target="../slideLayouts/slideLayout119.xml"/><Relationship Id="rId3" Type="http://schemas.openxmlformats.org/officeDocument/2006/relationships/slideLayout" Target="../slideLayouts/slideLayout114.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61.xml"/><Relationship Id="rId18" Type="http://schemas.openxmlformats.org/officeDocument/2006/relationships/slideLayout" Target="../slideLayouts/slideLayout166.xml"/><Relationship Id="rId26" Type="http://schemas.openxmlformats.org/officeDocument/2006/relationships/slideLayout" Target="../slideLayouts/slideLayout174.xml"/><Relationship Id="rId39" Type="http://schemas.openxmlformats.org/officeDocument/2006/relationships/image" Target="../media/image13.png"/><Relationship Id="rId21" Type="http://schemas.openxmlformats.org/officeDocument/2006/relationships/slideLayout" Target="../slideLayouts/slideLayout169.xml"/><Relationship Id="rId34" Type="http://schemas.openxmlformats.org/officeDocument/2006/relationships/slideLayout" Target="../slideLayouts/slideLayout182.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17" Type="http://schemas.openxmlformats.org/officeDocument/2006/relationships/slideLayout" Target="../slideLayouts/slideLayout165.xml"/><Relationship Id="rId25" Type="http://schemas.openxmlformats.org/officeDocument/2006/relationships/slideLayout" Target="../slideLayouts/slideLayout173.xml"/><Relationship Id="rId33" Type="http://schemas.openxmlformats.org/officeDocument/2006/relationships/slideLayout" Target="../slideLayouts/slideLayout181.xml"/><Relationship Id="rId38" Type="http://schemas.openxmlformats.org/officeDocument/2006/relationships/theme" Target="../theme/theme5.xml"/><Relationship Id="rId2" Type="http://schemas.openxmlformats.org/officeDocument/2006/relationships/slideLayout" Target="../slideLayouts/slideLayout150.xml"/><Relationship Id="rId16" Type="http://schemas.openxmlformats.org/officeDocument/2006/relationships/slideLayout" Target="../slideLayouts/slideLayout164.xml"/><Relationship Id="rId20" Type="http://schemas.openxmlformats.org/officeDocument/2006/relationships/slideLayout" Target="../slideLayouts/slideLayout168.xml"/><Relationship Id="rId29" Type="http://schemas.openxmlformats.org/officeDocument/2006/relationships/slideLayout" Target="../slideLayouts/slideLayout177.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24" Type="http://schemas.openxmlformats.org/officeDocument/2006/relationships/slideLayout" Target="../slideLayouts/slideLayout172.xml"/><Relationship Id="rId32" Type="http://schemas.openxmlformats.org/officeDocument/2006/relationships/slideLayout" Target="../slideLayouts/slideLayout180.xml"/><Relationship Id="rId37" Type="http://schemas.openxmlformats.org/officeDocument/2006/relationships/slideLayout" Target="../slideLayouts/slideLayout185.xml"/><Relationship Id="rId5" Type="http://schemas.openxmlformats.org/officeDocument/2006/relationships/slideLayout" Target="../slideLayouts/slideLayout153.xml"/><Relationship Id="rId15" Type="http://schemas.openxmlformats.org/officeDocument/2006/relationships/slideLayout" Target="../slideLayouts/slideLayout163.xml"/><Relationship Id="rId23" Type="http://schemas.openxmlformats.org/officeDocument/2006/relationships/slideLayout" Target="../slideLayouts/slideLayout171.xml"/><Relationship Id="rId28" Type="http://schemas.openxmlformats.org/officeDocument/2006/relationships/slideLayout" Target="../slideLayouts/slideLayout176.xml"/><Relationship Id="rId36" Type="http://schemas.openxmlformats.org/officeDocument/2006/relationships/slideLayout" Target="../slideLayouts/slideLayout184.xml"/><Relationship Id="rId10" Type="http://schemas.openxmlformats.org/officeDocument/2006/relationships/slideLayout" Target="../slideLayouts/slideLayout158.xml"/><Relationship Id="rId19" Type="http://schemas.openxmlformats.org/officeDocument/2006/relationships/slideLayout" Target="../slideLayouts/slideLayout167.xml"/><Relationship Id="rId31" Type="http://schemas.openxmlformats.org/officeDocument/2006/relationships/slideLayout" Target="../slideLayouts/slideLayout179.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slideLayout" Target="../slideLayouts/slideLayout162.xml"/><Relationship Id="rId22" Type="http://schemas.openxmlformats.org/officeDocument/2006/relationships/slideLayout" Target="../slideLayouts/slideLayout170.xml"/><Relationship Id="rId27" Type="http://schemas.openxmlformats.org/officeDocument/2006/relationships/slideLayout" Target="../slideLayouts/slideLayout175.xml"/><Relationship Id="rId30" Type="http://schemas.openxmlformats.org/officeDocument/2006/relationships/slideLayout" Target="../slideLayouts/slideLayout178.xml"/><Relationship Id="rId35" Type="http://schemas.openxmlformats.org/officeDocument/2006/relationships/slideLayout" Target="../slideLayouts/slideLayout183.xml"/><Relationship Id="rId8" Type="http://schemas.openxmlformats.org/officeDocument/2006/relationships/slideLayout" Target="../slideLayouts/slideLayout156.xml"/><Relationship Id="rId3" Type="http://schemas.openxmlformats.org/officeDocument/2006/relationships/slideLayout" Target="../slideLayouts/slideLayout151.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98.xml"/><Relationship Id="rId18" Type="http://schemas.openxmlformats.org/officeDocument/2006/relationships/slideLayout" Target="../slideLayouts/slideLayout203.xml"/><Relationship Id="rId26" Type="http://schemas.openxmlformats.org/officeDocument/2006/relationships/slideLayout" Target="../slideLayouts/slideLayout211.xml"/><Relationship Id="rId39" Type="http://schemas.openxmlformats.org/officeDocument/2006/relationships/image" Target="../media/image13.png"/><Relationship Id="rId21" Type="http://schemas.openxmlformats.org/officeDocument/2006/relationships/slideLayout" Target="../slideLayouts/slideLayout206.xml"/><Relationship Id="rId34" Type="http://schemas.openxmlformats.org/officeDocument/2006/relationships/slideLayout" Target="../slideLayouts/slideLayout219.xml"/><Relationship Id="rId7" Type="http://schemas.openxmlformats.org/officeDocument/2006/relationships/slideLayout" Target="../slideLayouts/slideLayout192.xml"/><Relationship Id="rId12" Type="http://schemas.openxmlformats.org/officeDocument/2006/relationships/slideLayout" Target="../slideLayouts/slideLayout197.xml"/><Relationship Id="rId17" Type="http://schemas.openxmlformats.org/officeDocument/2006/relationships/slideLayout" Target="../slideLayouts/slideLayout202.xml"/><Relationship Id="rId25" Type="http://schemas.openxmlformats.org/officeDocument/2006/relationships/slideLayout" Target="../slideLayouts/slideLayout210.xml"/><Relationship Id="rId33" Type="http://schemas.openxmlformats.org/officeDocument/2006/relationships/slideLayout" Target="../slideLayouts/slideLayout218.xml"/><Relationship Id="rId38" Type="http://schemas.openxmlformats.org/officeDocument/2006/relationships/theme" Target="../theme/theme6.xml"/><Relationship Id="rId2" Type="http://schemas.openxmlformats.org/officeDocument/2006/relationships/slideLayout" Target="../slideLayouts/slideLayout187.xml"/><Relationship Id="rId16" Type="http://schemas.openxmlformats.org/officeDocument/2006/relationships/slideLayout" Target="../slideLayouts/slideLayout201.xml"/><Relationship Id="rId20" Type="http://schemas.openxmlformats.org/officeDocument/2006/relationships/slideLayout" Target="../slideLayouts/slideLayout205.xml"/><Relationship Id="rId29" Type="http://schemas.openxmlformats.org/officeDocument/2006/relationships/slideLayout" Target="../slideLayouts/slideLayout214.xml"/><Relationship Id="rId1" Type="http://schemas.openxmlformats.org/officeDocument/2006/relationships/slideLayout" Target="../slideLayouts/slideLayout186.xml"/><Relationship Id="rId6" Type="http://schemas.openxmlformats.org/officeDocument/2006/relationships/slideLayout" Target="../slideLayouts/slideLayout191.xml"/><Relationship Id="rId11" Type="http://schemas.openxmlformats.org/officeDocument/2006/relationships/slideLayout" Target="../slideLayouts/slideLayout196.xml"/><Relationship Id="rId24" Type="http://schemas.openxmlformats.org/officeDocument/2006/relationships/slideLayout" Target="../slideLayouts/slideLayout209.xml"/><Relationship Id="rId32" Type="http://schemas.openxmlformats.org/officeDocument/2006/relationships/slideLayout" Target="../slideLayouts/slideLayout217.xml"/><Relationship Id="rId37" Type="http://schemas.openxmlformats.org/officeDocument/2006/relationships/slideLayout" Target="../slideLayouts/slideLayout222.xml"/><Relationship Id="rId5" Type="http://schemas.openxmlformats.org/officeDocument/2006/relationships/slideLayout" Target="../slideLayouts/slideLayout190.xml"/><Relationship Id="rId15" Type="http://schemas.openxmlformats.org/officeDocument/2006/relationships/slideLayout" Target="../slideLayouts/slideLayout200.xml"/><Relationship Id="rId23" Type="http://schemas.openxmlformats.org/officeDocument/2006/relationships/slideLayout" Target="../slideLayouts/slideLayout208.xml"/><Relationship Id="rId28" Type="http://schemas.openxmlformats.org/officeDocument/2006/relationships/slideLayout" Target="../slideLayouts/slideLayout213.xml"/><Relationship Id="rId36" Type="http://schemas.openxmlformats.org/officeDocument/2006/relationships/slideLayout" Target="../slideLayouts/slideLayout221.xml"/><Relationship Id="rId10" Type="http://schemas.openxmlformats.org/officeDocument/2006/relationships/slideLayout" Target="../slideLayouts/slideLayout195.xml"/><Relationship Id="rId19" Type="http://schemas.openxmlformats.org/officeDocument/2006/relationships/slideLayout" Target="../slideLayouts/slideLayout204.xml"/><Relationship Id="rId31" Type="http://schemas.openxmlformats.org/officeDocument/2006/relationships/slideLayout" Target="../slideLayouts/slideLayout216.xml"/><Relationship Id="rId4" Type="http://schemas.openxmlformats.org/officeDocument/2006/relationships/slideLayout" Target="../slideLayouts/slideLayout189.xml"/><Relationship Id="rId9" Type="http://schemas.openxmlformats.org/officeDocument/2006/relationships/slideLayout" Target="../slideLayouts/slideLayout194.xml"/><Relationship Id="rId14" Type="http://schemas.openxmlformats.org/officeDocument/2006/relationships/slideLayout" Target="../slideLayouts/slideLayout199.xml"/><Relationship Id="rId22" Type="http://schemas.openxmlformats.org/officeDocument/2006/relationships/slideLayout" Target="../slideLayouts/slideLayout207.xml"/><Relationship Id="rId27" Type="http://schemas.openxmlformats.org/officeDocument/2006/relationships/slideLayout" Target="../slideLayouts/slideLayout212.xml"/><Relationship Id="rId30" Type="http://schemas.openxmlformats.org/officeDocument/2006/relationships/slideLayout" Target="../slideLayouts/slideLayout215.xml"/><Relationship Id="rId35" Type="http://schemas.openxmlformats.org/officeDocument/2006/relationships/slideLayout" Target="../slideLayouts/slideLayout220.xml"/><Relationship Id="rId8" Type="http://schemas.openxmlformats.org/officeDocument/2006/relationships/slideLayout" Target="../slideLayouts/slideLayout193.xml"/><Relationship Id="rId3" Type="http://schemas.openxmlformats.org/officeDocument/2006/relationships/slideLayout" Target="../slideLayouts/slideLayout188.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235.xml"/><Relationship Id="rId18" Type="http://schemas.openxmlformats.org/officeDocument/2006/relationships/slideLayout" Target="../slideLayouts/slideLayout240.xml"/><Relationship Id="rId26" Type="http://schemas.openxmlformats.org/officeDocument/2006/relationships/slideLayout" Target="../slideLayouts/slideLayout248.xml"/><Relationship Id="rId39" Type="http://schemas.openxmlformats.org/officeDocument/2006/relationships/image" Target="../media/image1.png"/><Relationship Id="rId21" Type="http://schemas.openxmlformats.org/officeDocument/2006/relationships/slideLayout" Target="../slideLayouts/slideLayout243.xml"/><Relationship Id="rId34" Type="http://schemas.openxmlformats.org/officeDocument/2006/relationships/slideLayout" Target="../slideLayouts/slideLayout256.xml"/><Relationship Id="rId7" Type="http://schemas.openxmlformats.org/officeDocument/2006/relationships/slideLayout" Target="../slideLayouts/slideLayout229.xml"/><Relationship Id="rId12" Type="http://schemas.openxmlformats.org/officeDocument/2006/relationships/slideLayout" Target="../slideLayouts/slideLayout234.xml"/><Relationship Id="rId17" Type="http://schemas.openxmlformats.org/officeDocument/2006/relationships/slideLayout" Target="../slideLayouts/slideLayout239.xml"/><Relationship Id="rId25" Type="http://schemas.openxmlformats.org/officeDocument/2006/relationships/slideLayout" Target="../slideLayouts/slideLayout247.xml"/><Relationship Id="rId33" Type="http://schemas.openxmlformats.org/officeDocument/2006/relationships/slideLayout" Target="../slideLayouts/slideLayout255.xml"/><Relationship Id="rId38" Type="http://schemas.openxmlformats.org/officeDocument/2006/relationships/theme" Target="../theme/theme7.xml"/><Relationship Id="rId2" Type="http://schemas.openxmlformats.org/officeDocument/2006/relationships/slideLayout" Target="../slideLayouts/slideLayout224.xml"/><Relationship Id="rId16" Type="http://schemas.openxmlformats.org/officeDocument/2006/relationships/slideLayout" Target="../slideLayouts/slideLayout238.xml"/><Relationship Id="rId20" Type="http://schemas.openxmlformats.org/officeDocument/2006/relationships/slideLayout" Target="../slideLayouts/slideLayout242.xml"/><Relationship Id="rId29" Type="http://schemas.openxmlformats.org/officeDocument/2006/relationships/slideLayout" Target="../slideLayouts/slideLayout251.xml"/><Relationship Id="rId1" Type="http://schemas.openxmlformats.org/officeDocument/2006/relationships/slideLayout" Target="../slideLayouts/slideLayout223.xml"/><Relationship Id="rId6" Type="http://schemas.openxmlformats.org/officeDocument/2006/relationships/slideLayout" Target="../slideLayouts/slideLayout228.xml"/><Relationship Id="rId11" Type="http://schemas.openxmlformats.org/officeDocument/2006/relationships/slideLayout" Target="../slideLayouts/slideLayout233.xml"/><Relationship Id="rId24" Type="http://schemas.openxmlformats.org/officeDocument/2006/relationships/slideLayout" Target="../slideLayouts/slideLayout246.xml"/><Relationship Id="rId32" Type="http://schemas.openxmlformats.org/officeDocument/2006/relationships/slideLayout" Target="../slideLayouts/slideLayout254.xml"/><Relationship Id="rId37" Type="http://schemas.openxmlformats.org/officeDocument/2006/relationships/slideLayout" Target="../slideLayouts/slideLayout259.xml"/><Relationship Id="rId5" Type="http://schemas.openxmlformats.org/officeDocument/2006/relationships/slideLayout" Target="../slideLayouts/slideLayout227.xml"/><Relationship Id="rId15" Type="http://schemas.openxmlformats.org/officeDocument/2006/relationships/slideLayout" Target="../slideLayouts/slideLayout237.xml"/><Relationship Id="rId23" Type="http://schemas.openxmlformats.org/officeDocument/2006/relationships/slideLayout" Target="../slideLayouts/slideLayout245.xml"/><Relationship Id="rId28" Type="http://schemas.openxmlformats.org/officeDocument/2006/relationships/slideLayout" Target="../slideLayouts/slideLayout250.xml"/><Relationship Id="rId36" Type="http://schemas.openxmlformats.org/officeDocument/2006/relationships/slideLayout" Target="../slideLayouts/slideLayout258.xml"/><Relationship Id="rId10" Type="http://schemas.openxmlformats.org/officeDocument/2006/relationships/slideLayout" Target="../slideLayouts/slideLayout232.xml"/><Relationship Id="rId19" Type="http://schemas.openxmlformats.org/officeDocument/2006/relationships/slideLayout" Target="../slideLayouts/slideLayout241.xml"/><Relationship Id="rId31" Type="http://schemas.openxmlformats.org/officeDocument/2006/relationships/slideLayout" Target="../slideLayouts/slideLayout253.xml"/><Relationship Id="rId4" Type="http://schemas.openxmlformats.org/officeDocument/2006/relationships/slideLayout" Target="../slideLayouts/slideLayout226.xml"/><Relationship Id="rId9" Type="http://schemas.openxmlformats.org/officeDocument/2006/relationships/slideLayout" Target="../slideLayouts/slideLayout231.xml"/><Relationship Id="rId14" Type="http://schemas.openxmlformats.org/officeDocument/2006/relationships/slideLayout" Target="../slideLayouts/slideLayout236.xml"/><Relationship Id="rId22" Type="http://schemas.openxmlformats.org/officeDocument/2006/relationships/slideLayout" Target="../slideLayouts/slideLayout244.xml"/><Relationship Id="rId27" Type="http://schemas.openxmlformats.org/officeDocument/2006/relationships/slideLayout" Target="../slideLayouts/slideLayout249.xml"/><Relationship Id="rId30" Type="http://schemas.openxmlformats.org/officeDocument/2006/relationships/slideLayout" Target="../slideLayouts/slideLayout252.xml"/><Relationship Id="rId35" Type="http://schemas.openxmlformats.org/officeDocument/2006/relationships/slideLayout" Target="../slideLayouts/slideLayout257.xml"/><Relationship Id="rId8" Type="http://schemas.openxmlformats.org/officeDocument/2006/relationships/slideLayout" Target="../slideLayouts/slideLayout230.xml"/><Relationship Id="rId3" Type="http://schemas.openxmlformats.org/officeDocument/2006/relationships/slideLayout" Target="../slideLayouts/slideLayout225.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272.xml"/><Relationship Id="rId18" Type="http://schemas.openxmlformats.org/officeDocument/2006/relationships/slideLayout" Target="../slideLayouts/slideLayout277.xml"/><Relationship Id="rId26" Type="http://schemas.openxmlformats.org/officeDocument/2006/relationships/slideLayout" Target="../slideLayouts/slideLayout285.xml"/><Relationship Id="rId39" Type="http://schemas.openxmlformats.org/officeDocument/2006/relationships/image" Target="../media/image1.png"/><Relationship Id="rId21" Type="http://schemas.openxmlformats.org/officeDocument/2006/relationships/slideLayout" Target="../slideLayouts/slideLayout280.xml"/><Relationship Id="rId34" Type="http://schemas.openxmlformats.org/officeDocument/2006/relationships/slideLayout" Target="../slideLayouts/slideLayout293.xml"/><Relationship Id="rId7" Type="http://schemas.openxmlformats.org/officeDocument/2006/relationships/slideLayout" Target="../slideLayouts/slideLayout266.xml"/><Relationship Id="rId12" Type="http://schemas.openxmlformats.org/officeDocument/2006/relationships/slideLayout" Target="../slideLayouts/slideLayout271.xml"/><Relationship Id="rId17" Type="http://schemas.openxmlformats.org/officeDocument/2006/relationships/slideLayout" Target="../slideLayouts/slideLayout276.xml"/><Relationship Id="rId25" Type="http://schemas.openxmlformats.org/officeDocument/2006/relationships/slideLayout" Target="../slideLayouts/slideLayout284.xml"/><Relationship Id="rId33" Type="http://schemas.openxmlformats.org/officeDocument/2006/relationships/slideLayout" Target="../slideLayouts/slideLayout292.xml"/><Relationship Id="rId38" Type="http://schemas.openxmlformats.org/officeDocument/2006/relationships/theme" Target="../theme/theme8.xml"/><Relationship Id="rId2" Type="http://schemas.openxmlformats.org/officeDocument/2006/relationships/slideLayout" Target="../slideLayouts/slideLayout261.xml"/><Relationship Id="rId16" Type="http://schemas.openxmlformats.org/officeDocument/2006/relationships/slideLayout" Target="../slideLayouts/slideLayout275.xml"/><Relationship Id="rId20" Type="http://schemas.openxmlformats.org/officeDocument/2006/relationships/slideLayout" Target="../slideLayouts/slideLayout279.xml"/><Relationship Id="rId29" Type="http://schemas.openxmlformats.org/officeDocument/2006/relationships/slideLayout" Target="../slideLayouts/slideLayout288.xml"/><Relationship Id="rId1" Type="http://schemas.openxmlformats.org/officeDocument/2006/relationships/slideLayout" Target="../slideLayouts/slideLayout260.xml"/><Relationship Id="rId6" Type="http://schemas.openxmlformats.org/officeDocument/2006/relationships/slideLayout" Target="../slideLayouts/slideLayout265.xml"/><Relationship Id="rId11" Type="http://schemas.openxmlformats.org/officeDocument/2006/relationships/slideLayout" Target="../slideLayouts/slideLayout270.xml"/><Relationship Id="rId24" Type="http://schemas.openxmlformats.org/officeDocument/2006/relationships/slideLayout" Target="../slideLayouts/slideLayout283.xml"/><Relationship Id="rId32" Type="http://schemas.openxmlformats.org/officeDocument/2006/relationships/slideLayout" Target="../slideLayouts/slideLayout291.xml"/><Relationship Id="rId37" Type="http://schemas.openxmlformats.org/officeDocument/2006/relationships/slideLayout" Target="../slideLayouts/slideLayout296.xml"/><Relationship Id="rId5" Type="http://schemas.openxmlformats.org/officeDocument/2006/relationships/slideLayout" Target="../slideLayouts/slideLayout264.xml"/><Relationship Id="rId15" Type="http://schemas.openxmlformats.org/officeDocument/2006/relationships/slideLayout" Target="../slideLayouts/slideLayout274.xml"/><Relationship Id="rId23" Type="http://schemas.openxmlformats.org/officeDocument/2006/relationships/slideLayout" Target="../slideLayouts/slideLayout282.xml"/><Relationship Id="rId28" Type="http://schemas.openxmlformats.org/officeDocument/2006/relationships/slideLayout" Target="../slideLayouts/slideLayout287.xml"/><Relationship Id="rId36" Type="http://schemas.openxmlformats.org/officeDocument/2006/relationships/slideLayout" Target="../slideLayouts/slideLayout295.xml"/><Relationship Id="rId10" Type="http://schemas.openxmlformats.org/officeDocument/2006/relationships/slideLayout" Target="../slideLayouts/slideLayout269.xml"/><Relationship Id="rId19" Type="http://schemas.openxmlformats.org/officeDocument/2006/relationships/slideLayout" Target="../slideLayouts/slideLayout278.xml"/><Relationship Id="rId31" Type="http://schemas.openxmlformats.org/officeDocument/2006/relationships/slideLayout" Target="../slideLayouts/slideLayout290.xml"/><Relationship Id="rId4" Type="http://schemas.openxmlformats.org/officeDocument/2006/relationships/slideLayout" Target="../slideLayouts/slideLayout263.xml"/><Relationship Id="rId9" Type="http://schemas.openxmlformats.org/officeDocument/2006/relationships/slideLayout" Target="../slideLayouts/slideLayout268.xml"/><Relationship Id="rId14" Type="http://schemas.openxmlformats.org/officeDocument/2006/relationships/slideLayout" Target="../slideLayouts/slideLayout273.xml"/><Relationship Id="rId22" Type="http://schemas.openxmlformats.org/officeDocument/2006/relationships/slideLayout" Target="../slideLayouts/slideLayout281.xml"/><Relationship Id="rId27" Type="http://schemas.openxmlformats.org/officeDocument/2006/relationships/slideLayout" Target="../slideLayouts/slideLayout286.xml"/><Relationship Id="rId30" Type="http://schemas.openxmlformats.org/officeDocument/2006/relationships/slideLayout" Target="../slideLayouts/slideLayout289.xml"/><Relationship Id="rId35" Type="http://schemas.openxmlformats.org/officeDocument/2006/relationships/slideLayout" Target="../slideLayouts/slideLayout294.xml"/><Relationship Id="rId8" Type="http://schemas.openxmlformats.org/officeDocument/2006/relationships/slideLayout" Target="../slideLayouts/slideLayout267.xml"/><Relationship Id="rId3" Type="http://schemas.openxmlformats.org/officeDocument/2006/relationships/slideLayout" Target="../slideLayouts/slideLayout262.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309.xml"/><Relationship Id="rId18" Type="http://schemas.openxmlformats.org/officeDocument/2006/relationships/slideLayout" Target="../slideLayouts/slideLayout314.xml"/><Relationship Id="rId26" Type="http://schemas.openxmlformats.org/officeDocument/2006/relationships/slideLayout" Target="../slideLayouts/slideLayout322.xml"/><Relationship Id="rId39" Type="http://schemas.openxmlformats.org/officeDocument/2006/relationships/image" Target="../media/image1.png"/><Relationship Id="rId21" Type="http://schemas.openxmlformats.org/officeDocument/2006/relationships/slideLayout" Target="../slideLayouts/slideLayout317.xml"/><Relationship Id="rId34" Type="http://schemas.openxmlformats.org/officeDocument/2006/relationships/slideLayout" Target="../slideLayouts/slideLayout330.xml"/><Relationship Id="rId7" Type="http://schemas.openxmlformats.org/officeDocument/2006/relationships/slideLayout" Target="../slideLayouts/slideLayout303.xml"/><Relationship Id="rId12" Type="http://schemas.openxmlformats.org/officeDocument/2006/relationships/slideLayout" Target="../slideLayouts/slideLayout308.xml"/><Relationship Id="rId17" Type="http://schemas.openxmlformats.org/officeDocument/2006/relationships/slideLayout" Target="../slideLayouts/slideLayout313.xml"/><Relationship Id="rId25" Type="http://schemas.openxmlformats.org/officeDocument/2006/relationships/slideLayout" Target="../slideLayouts/slideLayout321.xml"/><Relationship Id="rId33" Type="http://schemas.openxmlformats.org/officeDocument/2006/relationships/slideLayout" Target="../slideLayouts/slideLayout329.xml"/><Relationship Id="rId38" Type="http://schemas.openxmlformats.org/officeDocument/2006/relationships/theme" Target="../theme/theme9.xml"/><Relationship Id="rId2" Type="http://schemas.openxmlformats.org/officeDocument/2006/relationships/slideLayout" Target="../slideLayouts/slideLayout298.xml"/><Relationship Id="rId16" Type="http://schemas.openxmlformats.org/officeDocument/2006/relationships/slideLayout" Target="../slideLayouts/slideLayout312.xml"/><Relationship Id="rId20" Type="http://schemas.openxmlformats.org/officeDocument/2006/relationships/slideLayout" Target="../slideLayouts/slideLayout316.xml"/><Relationship Id="rId29" Type="http://schemas.openxmlformats.org/officeDocument/2006/relationships/slideLayout" Target="../slideLayouts/slideLayout325.xml"/><Relationship Id="rId1" Type="http://schemas.openxmlformats.org/officeDocument/2006/relationships/slideLayout" Target="../slideLayouts/slideLayout297.xml"/><Relationship Id="rId6" Type="http://schemas.openxmlformats.org/officeDocument/2006/relationships/slideLayout" Target="../slideLayouts/slideLayout302.xml"/><Relationship Id="rId11" Type="http://schemas.openxmlformats.org/officeDocument/2006/relationships/slideLayout" Target="../slideLayouts/slideLayout307.xml"/><Relationship Id="rId24" Type="http://schemas.openxmlformats.org/officeDocument/2006/relationships/slideLayout" Target="../slideLayouts/slideLayout320.xml"/><Relationship Id="rId32" Type="http://schemas.openxmlformats.org/officeDocument/2006/relationships/slideLayout" Target="../slideLayouts/slideLayout328.xml"/><Relationship Id="rId37" Type="http://schemas.openxmlformats.org/officeDocument/2006/relationships/slideLayout" Target="../slideLayouts/slideLayout333.xml"/><Relationship Id="rId5" Type="http://schemas.openxmlformats.org/officeDocument/2006/relationships/slideLayout" Target="../slideLayouts/slideLayout301.xml"/><Relationship Id="rId15" Type="http://schemas.openxmlformats.org/officeDocument/2006/relationships/slideLayout" Target="../slideLayouts/slideLayout311.xml"/><Relationship Id="rId23" Type="http://schemas.openxmlformats.org/officeDocument/2006/relationships/slideLayout" Target="../slideLayouts/slideLayout319.xml"/><Relationship Id="rId28" Type="http://schemas.openxmlformats.org/officeDocument/2006/relationships/slideLayout" Target="../slideLayouts/slideLayout324.xml"/><Relationship Id="rId36" Type="http://schemas.openxmlformats.org/officeDocument/2006/relationships/slideLayout" Target="../slideLayouts/slideLayout332.xml"/><Relationship Id="rId10" Type="http://schemas.openxmlformats.org/officeDocument/2006/relationships/slideLayout" Target="../slideLayouts/slideLayout306.xml"/><Relationship Id="rId19" Type="http://schemas.openxmlformats.org/officeDocument/2006/relationships/slideLayout" Target="../slideLayouts/slideLayout315.xml"/><Relationship Id="rId31" Type="http://schemas.openxmlformats.org/officeDocument/2006/relationships/slideLayout" Target="../slideLayouts/slideLayout327.xml"/><Relationship Id="rId4" Type="http://schemas.openxmlformats.org/officeDocument/2006/relationships/slideLayout" Target="../slideLayouts/slideLayout300.xml"/><Relationship Id="rId9" Type="http://schemas.openxmlformats.org/officeDocument/2006/relationships/slideLayout" Target="../slideLayouts/slideLayout305.xml"/><Relationship Id="rId14" Type="http://schemas.openxmlformats.org/officeDocument/2006/relationships/slideLayout" Target="../slideLayouts/slideLayout310.xml"/><Relationship Id="rId22" Type="http://schemas.openxmlformats.org/officeDocument/2006/relationships/slideLayout" Target="../slideLayouts/slideLayout318.xml"/><Relationship Id="rId27" Type="http://schemas.openxmlformats.org/officeDocument/2006/relationships/slideLayout" Target="../slideLayouts/slideLayout323.xml"/><Relationship Id="rId30" Type="http://schemas.openxmlformats.org/officeDocument/2006/relationships/slideLayout" Target="../slideLayouts/slideLayout326.xml"/><Relationship Id="rId35" Type="http://schemas.openxmlformats.org/officeDocument/2006/relationships/slideLayout" Target="../slideLayouts/slideLayout331.xml"/><Relationship Id="rId8" Type="http://schemas.openxmlformats.org/officeDocument/2006/relationships/slideLayout" Target="../slideLayouts/slideLayout304.xml"/><Relationship Id="rId3" Type="http://schemas.openxmlformats.org/officeDocument/2006/relationships/slideLayout" Target="../slideLayouts/slideLayout29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00808B11-D078-144E-BFA9-BB483B794E93}"/>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3738" r:id="rId1"/>
    <p:sldLayoutId id="2147483650" r:id="rId2"/>
    <p:sldLayoutId id="2147483725" r:id="rId3"/>
    <p:sldLayoutId id="2147483719" r:id="rId4"/>
    <p:sldLayoutId id="2147483726" r:id="rId5"/>
    <p:sldLayoutId id="2147483666" r:id="rId6"/>
    <p:sldLayoutId id="2147483690" r:id="rId7"/>
    <p:sldLayoutId id="2147483728" r:id="rId8"/>
    <p:sldLayoutId id="2147483651" r:id="rId9"/>
    <p:sldLayoutId id="2147483652" r:id="rId10"/>
    <p:sldLayoutId id="2147483653" r:id="rId11"/>
    <p:sldLayoutId id="2147483654" r:id="rId12"/>
    <p:sldLayoutId id="2147483655" r:id="rId13"/>
    <p:sldLayoutId id="2147483656" r:id="rId14"/>
    <p:sldLayoutId id="2147483689" r:id="rId15"/>
    <p:sldLayoutId id="2147483712" r:id="rId16"/>
    <p:sldLayoutId id="2147483711" r:id="rId17"/>
    <p:sldLayoutId id="2147483675" r:id="rId18"/>
    <p:sldLayoutId id="2147483657" r:id="rId19"/>
    <p:sldLayoutId id="2147483691" r:id="rId20"/>
    <p:sldLayoutId id="2147483729" r:id="rId21"/>
    <p:sldLayoutId id="2147483739" r:id="rId22"/>
    <p:sldLayoutId id="2147483740" r:id="rId23"/>
    <p:sldLayoutId id="2147483718" r:id="rId24"/>
    <p:sldLayoutId id="2147483717" r:id="rId25"/>
    <p:sldLayoutId id="2147483714" r:id="rId26"/>
    <p:sldLayoutId id="2147483713" r:id="rId27"/>
    <p:sldLayoutId id="2147483716" r:id="rId28"/>
    <p:sldLayoutId id="2147483715" r:id="rId29"/>
    <p:sldLayoutId id="2147483707" r:id="rId30"/>
    <p:sldLayoutId id="2147483667" r:id="rId31"/>
    <p:sldLayoutId id="2147483702" r:id="rId32"/>
    <p:sldLayoutId id="2147483721" r:id="rId33"/>
    <p:sldLayoutId id="2147483700" r:id="rId34"/>
    <p:sldLayoutId id="2147483692" r:id="rId35"/>
    <p:sldLayoutId id="2147483722" r:id="rId36"/>
    <p:sldLayoutId id="2147483723" r:id="rId37"/>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tx1">
                    <a:lumMod val="65000"/>
                    <a:lumOff val="3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lumMod val="65000"/>
                    <a:lumOff val="3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tx1">
                    <a:lumMod val="65000"/>
                    <a:lumOff val="3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3D4649E4-0867-DC49-B255-3BA5E7E7EDF9}"/>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38527241"/>
      </p:ext>
    </p:extLst>
  </p:cSld>
  <p:clrMap bg1="lt1" tx1="dk1" bg2="lt2" tx2="dk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 id="2147484057" r:id="rId12"/>
    <p:sldLayoutId id="2147484058" r:id="rId13"/>
    <p:sldLayoutId id="2147484059" r:id="rId14"/>
    <p:sldLayoutId id="2147484060" r:id="rId15"/>
    <p:sldLayoutId id="2147484061" r:id="rId16"/>
    <p:sldLayoutId id="2147484062" r:id="rId17"/>
    <p:sldLayoutId id="2147484063" r:id="rId18"/>
    <p:sldLayoutId id="2147484064" r:id="rId19"/>
    <p:sldLayoutId id="2147484065" r:id="rId20"/>
    <p:sldLayoutId id="2147484066" r:id="rId21"/>
    <p:sldLayoutId id="2147484067" r:id="rId22"/>
    <p:sldLayoutId id="2147484068" r:id="rId23"/>
    <p:sldLayoutId id="2147484069" r:id="rId24"/>
    <p:sldLayoutId id="2147484070" r:id="rId25"/>
    <p:sldLayoutId id="2147484071" r:id="rId26"/>
    <p:sldLayoutId id="2147484072" r:id="rId27"/>
    <p:sldLayoutId id="2147484073" r:id="rId28"/>
    <p:sldLayoutId id="2147484074" r:id="rId29"/>
    <p:sldLayoutId id="2147484075" r:id="rId30"/>
    <p:sldLayoutId id="2147484076" r:id="rId31"/>
    <p:sldLayoutId id="2147484077" r:id="rId32"/>
    <p:sldLayoutId id="2147484078" r:id="rId33"/>
    <p:sldLayoutId id="2147484079" r:id="rId34"/>
    <p:sldLayoutId id="2147484080" r:id="rId35"/>
    <p:sldLayoutId id="2147484081" r:id="rId36"/>
    <p:sldLayoutId id="2147484082" r:id="rId37"/>
  </p:sldLayoutIdLst>
  <p:hf hdr="0"/>
  <p:txStyles>
    <p:titleStyle>
      <a:lvl1pPr algn="l" defTabSz="914400" rtl="0" eaLnBrk="1" latinLnBrk="0" hangingPunct="1">
        <a:lnSpc>
          <a:spcPct val="90000"/>
        </a:lnSpc>
        <a:spcBef>
          <a:spcPct val="0"/>
        </a:spcBef>
        <a:buNone/>
        <a:defRPr sz="3600" b="0" kern="1200" baseline="0">
          <a:solidFill>
            <a:schemeClr val="accent1"/>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accent1"/>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accent1"/>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chemeClr val="accent1"/>
        </a:buClr>
        <a:buFont typeface="Verdana" panose="020B0604030504040204" pitchFamily="34" charset="0"/>
        <a:buChar char="–"/>
        <a:defRPr sz="1600" kern="1200">
          <a:solidFill>
            <a:schemeClr val="accent1"/>
          </a:solidFill>
          <a:latin typeface="+mn-lt"/>
          <a:ea typeface="+mn-ea"/>
          <a:cs typeface="+mn-cs"/>
        </a:defRPr>
      </a:lvl5pPr>
      <a:lvl6pPr marL="1890000" indent="-316800" algn="l" defTabSz="914400" rtl="0" eaLnBrk="1" latinLnBrk="0" hangingPunct="1">
        <a:lnSpc>
          <a:spcPct val="90000"/>
        </a:lnSpc>
        <a:spcBef>
          <a:spcPts val="600"/>
        </a:spcBef>
        <a:buClr>
          <a:schemeClr val="accent1"/>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accent1"/>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40047064-45CD-5C4F-944D-FA033569141F}"/>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298915797"/>
      </p:ext>
    </p:extLst>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 id="2147484095" r:id="rId12"/>
    <p:sldLayoutId id="2147484096" r:id="rId13"/>
    <p:sldLayoutId id="2147484097" r:id="rId14"/>
    <p:sldLayoutId id="2147484098" r:id="rId15"/>
    <p:sldLayoutId id="2147484099" r:id="rId16"/>
    <p:sldLayoutId id="2147484100" r:id="rId17"/>
    <p:sldLayoutId id="2147484101" r:id="rId18"/>
    <p:sldLayoutId id="2147484102" r:id="rId19"/>
    <p:sldLayoutId id="2147484103" r:id="rId20"/>
    <p:sldLayoutId id="2147484104" r:id="rId21"/>
    <p:sldLayoutId id="2147484105" r:id="rId22"/>
    <p:sldLayoutId id="2147484106" r:id="rId23"/>
    <p:sldLayoutId id="2147484107" r:id="rId24"/>
    <p:sldLayoutId id="2147484108" r:id="rId25"/>
    <p:sldLayoutId id="2147484109" r:id="rId26"/>
    <p:sldLayoutId id="2147484110" r:id="rId27"/>
    <p:sldLayoutId id="2147484111" r:id="rId28"/>
    <p:sldLayoutId id="2147484112" r:id="rId29"/>
    <p:sldLayoutId id="2147484113" r:id="rId30"/>
    <p:sldLayoutId id="2147484114" r:id="rId31"/>
    <p:sldLayoutId id="2147484115" r:id="rId32"/>
    <p:sldLayoutId id="2147484116" r:id="rId33"/>
    <p:sldLayoutId id="2147484117" r:id="rId34"/>
    <p:sldLayoutId id="2147484118" r:id="rId35"/>
    <p:sldLayoutId id="2147484119" r:id="rId36"/>
    <p:sldLayoutId id="2147484120" r:id="rId37"/>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30A165C8-D66E-F946-9F6F-EF11DC08AEA3}"/>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343780846"/>
      </p:ext>
    </p:extLst>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126" r:id="rId5"/>
    <p:sldLayoutId id="2147484127" r:id="rId6"/>
    <p:sldLayoutId id="2147484128" r:id="rId7"/>
    <p:sldLayoutId id="2147484129" r:id="rId8"/>
    <p:sldLayoutId id="2147484130" r:id="rId9"/>
    <p:sldLayoutId id="2147484131" r:id="rId10"/>
    <p:sldLayoutId id="2147484132" r:id="rId11"/>
    <p:sldLayoutId id="2147484133" r:id="rId12"/>
    <p:sldLayoutId id="2147484134" r:id="rId13"/>
    <p:sldLayoutId id="2147484135" r:id="rId14"/>
    <p:sldLayoutId id="2147484136" r:id="rId15"/>
    <p:sldLayoutId id="2147484137" r:id="rId16"/>
    <p:sldLayoutId id="2147484138" r:id="rId17"/>
    <p:sldLayoutId id="2147484139" r:id="rId18"/>
    <p:sldLayoutId id="2147484140" r:id="rId19"/>
    <p:sldLayoutId id="2147484141" r:id="rId20"/>
    <p:sldLayoutId id="2147484142" r:id="rId21"/>
    <p:sldLayoutId id="2147484143" r:id="rId22"/>
    <p:sldLayoutId id="2147484144" r:id="rId23"/>
    <p:sldLayoutId id="2147484145" r:id="rId24"/>
    <p:sldLayoutId id="2147484146" r:id="rId25"/>
    <p:sldLayoutId id="2147484147" r:id="rId26"/>
    <p:sldLayoutId id="2147484148" r:id="rId27"/>
    <p:sldLayoutId id="2147484149" r:id="rId28"/>
    <p:sldLayoutId id="2147484150" r:id="rId29"/>
    <p:sldLayoutId id="2147484151" r:id="rId30"/>
    <p:sldLayoutId id="2147484152" r:id="rId31"/>
    <p:sldLayoutId id="2147484153" r:id="rId32"/>
    <p:sldLayoutId id="2147484154" r:id="rId33"/>
    <p:sldLayoutId id="2147484155" r:id="rId34"/>
    <p:sldLayoutId id="2147484156" r:id="rId35"/>
    <p:sldLayoutId id="2147484157" r:id="rId36"/>
    <p:sldLayoutId id="2147484158" r:id="rId37"/>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FD4EBA2F-FD7E-AA41-861E-9C1EB1EEA369}"/>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4148701250"/>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 id="2147484171" r:id="rId12"/>
    <p:sldLayoutId id="2147484172" r:id="rId13"/>
    <p:sldLayoutId id="2147484173" r:id="rId14"/>
    <p:sldLayoutId id="2147484174" r:id="rId15"/>
    <p:sldLayoutId id="2147484175" r:id="rId16"/>
    <p:sldLayoutId id="2147484176" r:id="rId17"/>
    <p:sldLayoutId id="2147484177" r:id="rId18"/>
    <p:sldLayoutId id="2147484178" r:id="rId19"/>
    <p:sldLayoutId id="2147484179" r:id="rId20"/>
    <p:sldLayoutId id="2147484180" r:id="rId21"/>
    <p:sldLayoutId id="2147484181" r:id="rId22"/>
    <p:sldLayoutId id="2147484182" r:id="rId23"/>
    <p:sldLayoutId id="2147484183" r:id="rId24"/>
    <p:sldLayoutId id="2147484184" r:id="rId25"/>
    <p:sldLayoutId id="2147484185" r:id="rId26"/>
    <p:sldLayoutId id="2147484186" r:id="rId27"/>
    <p:sldLayoutId id="2147484187" r:id="rId28"/>
    <p:sldLayoutId id="2147484188" r:id="rId29"/>
    <p:sldLayoutId id="2147484189" r:id="rId30"/>
    <p:sldLayoutId id="2147484190" r:id="rId31"/>
    <p:sldLayoutId id="2147484191" r:id="rId32"/>
    <p:sldLayoutId id="2147484192" r:id="rId33"/>
    <p:sldLayoutId id="2147484193" r:id="rId34"/>
    <p:sldLayoutId id="2147484194" r:id="rId35"/>
    <p:sldLayoutId id="2147484195" r:id="rId36"/>
    <p:sldLayoutId id="2147484196" r:id="rId37"/>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593EAC62-7F5B-8A44-BC29-CEED6BB80997}"/>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568035266"/>
      </p:ext>
    </p:extLst>
  </p:cSld>
  <p:clrMap bg1="lt1" tx1="dk1" bg2="lt2" tx2="dk2" accent1="accent1" accent2="accent2" accent3="accent3" accent4="accent4" accent5="accent5" accent6="accent6" hlink="hlink" folHlink="folHlink"/>
  <p:sldLayoutIdLst>
    <p:sldLayoutId id="2147484198" r:id="rId1"/>
    <p:sldLayoutId id="2147484199" r:id="rId2"/>
    <p:sldLayoutId id="2147484200" r:id="rId3"/>
    <p:sldLayoutId id="2147484201" r:id="rId4"/>
    <p:sldLayoutId id="2147484202" r:id="rId5"/>
    <p:sldLayoutId id="2147484203" r:id="rId6"/>
    <p:sldLayoutId id="2147484204" r:id="rId7"/>
    <p:sldLayoutId id="2147484205" r:id="rId8"/>
    <p:sldLayoutId id="2147484206" r:id="rId9"/>
    <p:sldLayoutId id="2147484207" r:id="rId10"/>
    <p:sldLayoutId id="2147484208" r:id="rId11"/>
    <p:sldLayoutId id="2147484209" r:id="rId12"/>
    <p:sldLayoutId id="2147484210" r:id="rId13"/>
    <p:sldLayoutId id="2147484211" r:id="rId14"/>
    <p:sldLayoutId id="2147484212" r:id="rId15"/>
    <p:sldLayoutId id="2147484213" r:id="rId16"/>
    <p:sldLayoutId id="2147484214" r:id="rId17"/>
    <p:sldLayoutId id="2147484215" r:id="rId18"/>
    <p:sldLayoutId id="2147484216" r:id="rId19"/>
    <p:sldLayoutId id="2147484217" r:id="rId20"/>
    <p:sldLayoutId id="2147484218" r:id="rId21"/>
    <p:sldLayoutId id="2147484219" r:id="rId22"/>
    <p:sldLayoutId id="2147484220" r:id="rId23"/>
    <p:sldLayoutId id="2147484221" r:id="rId24"/>
    <p:sldLayoutId id="2147484222" r:id="rId25"/>
    <p:sldLayoutId id="2147484223" r:id="rId26"/>
    <p:sldLayoutId id="2147484224" r:id="rId27"/>
    <p:sldLayoutId id="2147484225" r:id="rId28"/>
    <p:sldLayoutId id="2147484226" r:id="rId29"/>
    <p:sldLayoutId id="2147484227" r:id="rId30"/>
    <p:sldLayoutId id="2147484228" r:id="rId31"/>
    <p:sldLayoutId id="2147484229" r:id="rId32"/>
    <p:sldLayoutId id="2147484230" r:id="rId33"/>
    <p:sldLayoutId id="2147484231" r:id="rId34"/>
    <p:sldLayoutId id="2147484232" r:id="rId35"/>
    <p:sldLayoutId id="2147484233" r:id="rId36"/>
    <p:sldLayoutId id="2147484234" r:id="rId37"/>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511B2933-5997-A34E-B170-A9007385D908}"/>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971376316"/>
      </p:ext>
    </p:extLst>
  </p:cSld>
  <p:clrMap bg1="lt1" tx1="dk1" bg2="lt2" tx2="dk2" accent1="accent1" accent2="accent2" accent3="accent3" accent4="accent4" accent5="accent5" accent6="accent6" hlink="hlink" folHlink="folHlink"/>
  <p:sldLayoutIdLst>
    <p:sldLayoutId id="2147484236" r:id="rId1"/>
    <p:sldLayoutId id="2147484237" r:id="rId2"/>
    <p:sldLayoutId id="2147484238" r:id="rId3"/>
    <p:sldLayoutId id="2147484239" r:id="rId4"/>
    <p:sldLayoutId id="2147484240" r:id="rId5"/>
    <p:sldLayoutId id="2147484241" r:id="rId6"/>
    <p:sldLayoutId id="2147484242" r:id="rId7"/>
    <p:sldLayoutId id="2147484243" r:id="rId8"/>
    <p:sldLayoutId id="2147484244" r:id="rId9"/>
    <p:sldLayoutId id="2147484245" r:id="rId10"/>
    <p:sldLayoutId id="2147484246" r:id="rId11"/>
    <p:sldLayoutId id="2147484247" r:id="rId12"/>
    <p:sldLayoutId id="2147484248" r:id="rId13"/>
    <p:sldLayoutId id="2147484249" r:id="rId14"/>
    <p:sldLayoutId id="2147484250" r:id="rId15"/>
    <p:sldLayoutId id="2147484251" r:id="rId16"/>
    <p:sldLayoutId id="2147484252" r:id="rId17"/>
    <p:sldLayoutId id="2147484253" r:id="rId18"/>
    <p:sldLayoutId id="2147484254" r:id="rId19"/>
    <p:sldLayoutId id="2147484255" r:id="rId20"/>
    <p:sldLayoutId id="2147484256" r:id="rId21"/>
    <p:sldLayoutId id="2147484257" r:id="rId22"/>
    <p:sldLayoutId id="2147484258" r:id="rId23"/>
    <p:sldLayoutId id="2147484259" r:id="rId24"/>
    <p:sldLayoutId id="2147484260" r:id="rId25"/>
    <p:sldLayoutId id="2147484261" r:id="rId26"/>
    <p:sldLayoutId id="2147484262" r:id="rId27"/>
    <p:sldLayoutId id="2147484263" r:id="rId28"/>
    <p:sldLayoutId id="2147484264" r:id="rId29"/>
    <p:sldLayoutId id="2147484265" r:id="rId30"/>
    <p:sldLayoutId id="2147484266" r:id="rId31"/>
    <p:sldLayoutId id="2147484267" r:id="rId32"/>
    <p:sldLayoutId id="2147484268" r:id="rId33"/>
    <p:sldLayoutId id="2147484269" r:id="rId34"/>
    <p:sldLayoutId id="2147484270" r:id="rId35"/>
    <p:sldLayoutId id="2147484271" r:id="rId36"/>
    <p:sldLayoutId id="2147484272" r:id="rId37"/>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CE68011D-0CB5-8740-8A5F-B46B5CF3AFF2}"/>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111978865"/>
      </p:ext>
    </p:extLst>
  </p:cSld>
  <p:clrMap bg1="lt1" tx1="dk1" bg2="lt2" tx2="dk2" accent1="accent1" accent2="accent2" accent3="accent3" accent4="accent4" accent5="accent5" accent6="accent6" hlink="hlink" folHlink="folHlink"/>
  <p:sldLayoutIdLst>
    <p:sldLayoutId id="2147484274" r:id="rId1"/>
    <p:sldLayoutId id="2147484275" r:id="rId2"/>
    <p:sldLayoutId id="2147484276" r:id="rId3"/>
    <p:sldLayoutId id="2147484277" r:id="rId4"/>
    <p:sldLayoutId id="2147484278" r:id="rId5"/>
    <p:sldLayoutId id="2147484279" r:id="rId6"/>
    <p:sldLayoutId id="2147484280" r:id="rId7"/>
    <p:sldLayoutId id="2147484281" r:id="rId8"/>
    <p:sldLayoutId id="2147484282" r:id="rId9"/>
    <p:sldLayoutId id="2147484283" r:id="rId10"/>
    <p:sldLayoutId id="2147484284" r:id="rId11"/>
    <p:sldLayoutId id="2147484285" r:id="rId12"/>
    <p:sldLayoutId id="2147484286" r:id="rId13"/>
    <p:sldLayoutId id="2147484287" r:id="rId14"/>
    <p:sldLayoutId id="2147484288" r:id="rId15"/>
    <p:sldLayoutId id="2147484289" r:id="rId16"/>
    <p:sldLayoutId id="2147484290" r:id="rId17"/>
    <p:sldLayoutId id="2147484291" r:id="rId18"/>
    <p:sldLayoutId id="2147484292" r:id="rId19"/>
    <p:sldLayoutId id="2147484293" r:id="rId20"/>
    <p:sldLayoutId id="2147484294" r:id="rId21"/>
    <p:sldLayoutId id="2147484295" r:id="rId22"/>
    <p:sldLayoutId id="2147484296" r:id="rId23"/>
    <p:sldLayoutId id="2147484297" r:id="rId24"/>
    <p:sldLayoutId id="2147484298" r:id="rId25"/>
    <p:sldLayoutId id="2147484299" r:id="rId26"/>
    <p:sldLayoutId id="2147484300" r:id="rId27"/>
    <p:sldLayoutId id="2147484301" r:id="rId28"/>
    <p:sldLayoutId id="2147484302" r:id="rId29"/>
    <p:sldLayoutId id="2147484303" r:id="rId30"/>
    <p:sldLayoutId id="2147484304" r:id="rId31"/>
    <p:sldLayoutId id="2147484305" r:id="rId32"/>
    <p:sldLayoutId id="2147484306" r:id="rId33"/>
    <p:sldLayoutId id="2147484307" r:id="rId34"/>
    <p:sldLayoutId id="2147484308" r:id="rId35"/>
    <p:sldLayoutId id="2147484309" r:id="rId36"/>
    <p:sldLayoutId id="2147484310" r:id="rId37"/>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0CD2E6F4-6638-894F-98A3-CED6AD4A2036}"/>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495269219"/>
      </p:ext>
    </p:extLst>
  </p:cSld>
  <p:clrMap bg1="lt1" tx1="dk1" bg2="lt2" tx2="dk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 id="2147484317" r:id="rId6"/>
    <p:sldLayoutId id="2147484318" r:id="rId7"/>
    <p:sldLayoutId id="2147484319" r:id="rId8"/>
    <p:sldLayoutId id="2147484320" r:id="rId9"/>
    <p:sldLayoutId id="2147484321" r:id="rId10"/>
    <p:sldLayoutId id="2147484322" r:id="rId11"/>
    <p:sldLayoutId id="2147484323" r:id="rId12"/>
    <p:sldLayoutId id="2147484324" r:id="rId13"/>
    <p:sldLayoutId id="2147484325" r:id="rId14"/>
    <p:sldLayoutId id="2147484326" r:id="rId15"/>
    <p:sldLayoutId id="2147484327" r:id="rId16"/>
    <p:sldLayoutId id="2147484328" r:id="rId17"/>
    <p:sldLayoutId id="2147484329" r:id="rId18"/>
    <p:sldLayoutId id="2147484330" r:id="rId19"/>
    <p:sldLayoutId id="2147484331" r:id="rId20"/>
    <p:sldLayoutId id="2147484332" r:id="rId21"/>
    <p:sldLayoutId id="2147484333" r:id="rId22"/>
    <p:sldLayoutId id="2147484334" r:id="rId23"/>
    <p:sldLayoutId id="2147484335" r:id="rId24"/>
    <p:sldLayoutId id="2147484336" r:id="rId25"/>
    <p:sldLayoutId id="2147484337" r:id="rId26"/>
    <p:sldLayoutId id="2147484338" r:id="rId27"/>
    <p:sldLayoutId id="2147484339" r:id="rId28"/>
    <p:sldLayoutId id="2147484340" r:id="rId29"/>
    <p:sldLayoutId id="2147484341" r:id="rId30"/>
    <p:sldLayoutId id="2147484342" r:id="rId31"/>
    <p:sldLayoutId id="2147484343" r:id="rId32"/>
    <p:sldLayoutId id="2147484344" r:id="rId33"/>
    <p:sldLayoutId id="2147484345" r:id="rId34"/>
    <p:sldLayoutId id="2147484346" r:id="rId35"/>
    <p:sldLayoutId id="2147484347" r:id="rId36"/>
    <p:sldLayoutId id="2147484348" r:id="rId37"/>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DCCC3EFD-5666-154D-B35E-5574C9B1DAF0}"/>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34022139"/>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 id="2147483762" r:id="rId21"/>
    <p:sldLayoutId id="2147483763" r:id="rId22"/>
    <p:sldLayoutId id="2147483764" r:id="rId23"/>
    <p:sldLayoutId id="2147483765" r:id="rId24"/>
    <p:sldLayoutId id="2147483766" r:id="rId25"/>
    <p:sldLayoutId id="2147483767" r:id="rId26"/>
    <p:sldLayoutId id="2147483768" r:id="rId27"/>
    <p:sldLayoutId id="2147483769" r:id="rId28"/>
    <p:sldLayoutId id="2147483770" r:id="rId29"/>
    <p:sldLayoutId id="2147483771" r:id="rId30"/>
    <p:sldLayoutId id="2147483772" r:id="rId31"/>
    <p:sldLayoutId id="2147483773" r:id="rId32"/>
    <p:sldLayoutId id="2147483774" r:id="rId33"/>
    <p:sldLayoutId id="2147483775" r:id="rId34"/>
    <p:sldLayoutId id="2147483776" r:id="rId35"/>
    <p:sldLayoutId id="2147483777" r:id="rId36"/>
    <p:sldLayoutId id="2147483778" r:id="rId37"/>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tx1">
                    <a:lumMod val="65000"/>
                    <a:lumOff val="3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lumMod val="65000"/>
                    <a:lumOff val="3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tx1">
                    <a:lumMod val="65000"/>
                    <a:lumOff val="3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1A34A4EC-7D06-6644-8C98-B5197760F642}"/>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288231728"/>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 id="2147483797" r:id="rId18"/>
    <p:sldLayoutId id="2147483798" r:id="rId19"/>
    <p:sldLayoutId id="2147483799" r:id="rId20"/>
    <p:sldLayoutId id="2147483800" r:id="rId21"/>
    <p:sldLayoutId id="2147483801" r:id="rId22"/>
    <p:sldLayoutId id="2147483802" r:id="rId23"/>
    <p:sldLayoutId id="2147483803" r:id="rId24"/>
    <p:sldLayoutId id="2147483804" r:id="rId25"/>
    <p:sldLayoutId id="2147483805" r:id="rId26"/>
    <p:sldLayoutId id="2147483806" r:id="rId27"/>
    <p:sldLayoutId id="2147483807" r:id="rId28"/>
    <p:sldLayoutId id="2147483808" r:id="rId29"/>
    <p:sldLayoutId id="2147483809" r:id="rId30"/>
    <p:sldLayoutId id="2147483810" r:id="rId31"/>
    <p:sldLayoutId id="2147483811" r:id="rId32"/>
    <p:sldLayoutId id="2147483812" r:id="rId33"/>
    <p:sldLayoutId id="2147483813" r:id="rId34"/>
    <p:sldLayoutId id="2147483814" r:id="rId35"/>
    <p:sldLayoutId id="2147483815" r:id="rId36"/>
    <p:sldLayoutId id="2147483816" r:id="rId37"/>
  </p:sldLayoutIdLst>
  <p:hf hdr="0"/>
  <p:txStyles>
    <p:titleStyle>
      <a:lvl1pPr algn="l" defTabSz="914400" rtl="0" eaLnBrk="1" latinLnBrk="0" hangingPunct="1">
        <a:lnSpc>
          <a:spcPct val="90000"/>
        </a:lnSpc>
        <a:spcBef>
          <a:spcPct val="0"/>
        </a:spcBef>
        <a:buNone/>
        <a:defRPr sz="3600" b="0" kern="1200" baseline="0">
          <a:solidFill>
            <a:schemeClr val="accent1"/>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accent1"/>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accent1"/>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chemeClr val="accent1"/>
        </a:buClr>
        <a:buFont typeface="Verdana" panose="020B0604030504040204" pitchFamily="34" charset="0"/>
        <a:buChar char="–"/>
        <a:defRPr sz="1600" kern="1200">
          <a:solidFill>
            <a:schemeClr val="accent1"/>
          </a:solidFill>
          <a:latin typeface="+mn-lt"/>
          <a:ea typeface="+mn-ea"/>
          <a:cs typeface="+mn-cs"/>
        </a:defRPr>
      </a:lvl5pPr>
      <a:lvl6pPr marL="1890000" indent="-316800" algn="l" defTabSz="914400" rtl="0" eaLnBrk="1" latinLnBrk="0" hangingPunct="1">
        <a:lnSpc>
          <a:spcPct val="90000"/>
        </a:lnSpc>
        <a:spcBef>
          <a:spcPts val="600"/>
        </a:spcBef>
        <a:buClr>
          <a:schemeClr val="accent1"/>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accent1"/>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tx1">
                    <a:lumMod val="65000"/>
                    <a:lumOff val="3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lumMod val="65000"/>
                    <a:lumOff val="3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tx1">
                    <a:lumMod val="65000"/>
                    <a:lumOff val="3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C4EA48F5-3B2F-264A-80BD-50184817795C}"/>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850860060"/>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 id="2147483835" r:id="rId18"/>
    <p:sldLayoutId id="2147483836" r:id="rId19"/>
    <p:sldLayoutId id="2147483837" r:id="rId20"/>
    <p:sldLayoutId id="2147483838" r:id="rId21"/>
    <p:sldLayoutId id="2147483839" r:id="rId22"/>
    <p:sldLayoutId id="2147483840" r:id="rId23"/>
    <p:sldLayoutId id="2147483841" r:id="rId24"/>
    <p:sldLayoutId id="2147483842" r:id="rId25"/>
    <p:sldLayoutId id="2147483843" r:id="rId26"/>
    <p:sldLayoutId id="2147483844" r:id="rId27"/>
    <p:sldLayoutId id="2147483845" r:id="rId28"/>
    <p:sldLayoutId id="2147483846" r:id="rId29"/>
    <p:sldLayoutId id="2147483847" r:id="rId30"/>
    <p:sldLayoutId id="2147483848" r:id="rId31"/>
    <p:sldLayoutId id="2147483849" r:id="rId32"/>
    <p:sldLayoutId id="2147483850" r:id="rId33"/>
    <p:sldLayoutId id="2147483851" r:id="rId34"/>
    <p:sldLayoutId id="2147483852" r:id="rId35"/>
    <p:sldLayoutId id="2147483853" r:id="rId36"/>
    <p:sldLayoutId id="2147483854" r:id="rId37"/>
  </p:sldLayoutIdLst>
  <p:hf hdr="0"/>
  <p:txStyles>
    <p:titleStyle>
      <a:lvl1pPr algn="l" defTabSz="914400" rtl="0" eaLnBrk="1" latinLnBrk="0" hangingPunct="1">
        <a:lnSpc>
          <a:spcPct val="90000"/>
        </a:lnSpc>
        <a:spcBef>
          <a:spcPct val="0"/>
        </a:spcBef>
        <a:buNone/>
        <a:defRPr sz="3600" b="0" kern="1200" baseline="0">
          <a:solidFill>
            <a:schemeClr val="accent1"/>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accent1"/>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accent1"/>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chemeClr val="accent1"/>
        </a:buClr>
        <a:buFont typeface="Verdana" panose="020B0604030504040204" pitchFamily="34" charset="0"/>
        <a:buChar char="–"/>
        <a:defRPr sz="1600" kern="1200">
          <a:solidFill>
            <a:schemeClr val="accent1"/>
          </a:solidFill>
          <a:latin typeface="+mn-lt"/>
          <a:ea typeface="+mn-ea"/>
          <a:cs typeface="+mn-cs"/>
        </a:defRPr>
      </a:lvl5pPr>
      <a:lvl6pPr marL="1890000" indent="-316800" algn="l" defTabSz="914400" rtl="0" eaLnBrk="1" latinLnBrk="0" hangingPunct="1">
        <a:lnSpc>
          <a:spcPct val="90000"/>
        </a:lnSpc>
        <a:spcBef>
          <a:spcPts val="600"/>
        </a:spcBef>
        <a:buClr>
          <a:schemeClr val="accent1"/>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accent1"/>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B7E18EBE-482B-7E48-89D1-039D8F337A0A}"/>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955664762"/>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 id="2147483870" r:id="rId15"/>
    <p:sldLayoutId id="2147483871" r:id="rId16"/>
    <p:sldLayoutId id="2147483872" r:id="rId17"/>
    <p:sldLayoutId id="2147483873" r:id="rId18"/>
    <p:sldLayoutId id="2147483874" r:id="rId19"/>
    <p:sldLayoutId id="2147483875" r:id="rId20"/>
    <p:sldLayoutId id="2147483876" r:id="rId21"/>
    <p:sldLayoutId id="2147483877" r:id="rId22"/>
    <p:sldLayoutId id="2147483878" r:id="rId23"/>
    <p:sldLayoutId id="2147483879" r:id="rId24"/>
    <p:sldLayoutId id="2147483880" r:id="rId25"/>
    <p:sldLayoutId id="2147483881" r:id="rId26"/>
    <p:sldLayoutId id="2147483882" r:id="rId27"/>
    <p:sldLayoutId id="2147483883" r:id="rId28"/>
    <p:sldLayoutId id="2147483884" r:id="rId29"/>
    <p:sldLayoutId id="2147483885" r:id="rId30"/>
    <p:sldLayoutId id="2147483886" r:id="rId31"/>
    <p:sldLayoutId id="2147483887" r:id="rId32"/>
    <p:sldLayoutId id="2147483888" r:id="rId33"/>
    <p:sldLayoutId id="2147483889" r:id="rId34"/>
    <p:sldLayoutId id="2147483890" r:id="rId35"/>
    <p:sldLayoutId id="2147483891" r:id="rId36"/>
    <p:sldLayoutId id="2147483892" r:id="rId37"/>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tx1">
                    <a:lumMod val="65000"/>
                    <a:lumOff val="3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lumMod val="65000"/>
                    <a:lumOff val="3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tx1">
                    <a:lumMod val="65000"/>
                    <a:lumOff val="35000"/>
                  </a:schemeClr>
                </a:solidFill>
              </a:defRPr>
            </a:lvl1pPr>
          </a:lstStyle>
          <a:p>
            <a:fld id="{10A0A6AF-03C5-477E-939A-E28F7E7F05EA}" type="slidenum">
              <a:rPr lang="nl-NL" smtClean="0"/>
              <a:pPr/>
              <a:t>‹nr.›</a:t>
            </a:fld>
            <a:endParaRPr lang="nl-NL" dirty="0"/>
          </a:p>
        </p:txBody>
      </p:sp>
      <p:pic>
        <p:nvPicPr>
          <p:cNvPr id="37" name="Afbeelding 36">
            <a:extLst>
              <a:ext uri="{FF2B5EF4-FFF2-40B4-BE49-F238E27FC236}">
                <a16:creationId xmlns:a16="http://schemas.microsoft.com/office/drawing/2014/main" id="{ED518EBA-44F0-9144-AC57-3270B06A38B0}"/>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905825501"/>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 id="2147483908" r:id="rId15"/>
    <p:sldLayoutId id="2147483909" r:id="rId16"/>
    <p:sldLayoutId id="2147483910" r:id="rId17"/>
    <p:sldLayoutId id="2147483911" r:id="rId18"/>
    <p:sldLayoutId id="2147483912" r:id="rId19"/>
    <p:sldLayoutId id="2147483913" r:id="rId20"/>
    <p:sldLayoutId id="2147483914" r:id="rId21"/>
    <p:sldLayoutId id="2147483915" r:id="rId22"/>
    <p:sldLayoutId id="2147483916" r:id="rId23"/>
    <p:sldLayoutId id="2147483917" r:id="rId24"/>
    <p:sldLayoutId id="2147483918" r:id="rId25"/>
    <p:sldLayoutId id="2147483919" r:id="rId26"/>
    <p:sldLayoutId id="2147483920" r:id="rId27"/>
    <p:sldLayoutId id="2147483921" r:id="rId28"/>
    <p:sldLayoutId id="2147483922" r:id="rId29"/>
    <p:sldLayoutId id="2147483923" r:id="rId30"/>
    <p:sldLayoutId id="2147483924" r:id="rId31"/>
    <p:sldLayoutId id="2147483925" r:id="rId32"/>
    <p:sldLayoutId id="2147483926" r:id="rId33"/>
    <p:sldLayoutId id="2147483927" r:id="rId34"/>
    <p:sldLayoutId id="2147483928" r:id="rId35"/>
    <p:sldLayoutId id="2147483929" r:id="rId36"/>
    <p:sldLayoutId id="2147483930" r:id="rId37"/>
  </p:sldLayoutIdLst>
  <p:hf hdr="0"/>
  <p:txStyles>
    <p:titleStyle>
      <a:lvl1pPr algn="l" defTabSz="914400" rtl="0" eaLnBrk="1" latinLnBrk="0" hangingPunct="1">
        <a:lnSpc>
          <a:spcPct val="90000"/>
        </a:lnSpc>
        <a:spcBef>
          <a:spcPct val="0"/>
        </a:spcBef>
        <a:buNone/>
        <a:defRPr sz="3600" b="0" kern="1200" baseline="0">
          <a:solidFill>
            <a:schemeClr val="accent1"/>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accent1"/>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accent1"/>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chemeClr val="accent1"/>
        </a:buClr>
        <a:buFont typeface="Verdana" panose="020B0604030504040204" pitchFamily="34" charset="0"/>
        <a:buChar char="–"/>
        <a:defRPr sz="1600" kern="1200">
          <a:solidFill>
            <a:schemeClr val="accent1"/>
          </a:solidFill>
          <a:latin typeface="+mn-lt"/>
          <a:ea typeface="+mn-ea"/>
          <a:cs typeface="+mn-cs"/>
        </a:defRPr>
      </a:lvl5pPr>
      <a:lvl6pPr marL="1890000" indent="-316800" algn="l" defTabSz="914400" rtl="0" eaLnBrk="1" latinLnBrk="0" hangingPunct="1">
        <a:lnSpc>
          <a:spcPct val="90000"/>
        </a:lnSpc>
        <a:spcBef>
          <a:spcPts val="600"/>
        </a:spcBef>
        <a:buClr>
          <a:schemeClr val="accent1"/>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accent1"/>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E9E498AD-2242-094E-9CA5-B0BF63533569}"/>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711376136"/>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 id="2147483943" r:id="rId12"/>
    <p:sldLayoutId id="2147483944" r:id="rId13"/>
    <p:sldLayoutId id="2147483945" r:id="rId14"/>
    <p:sldLayoutId id="2147483946" r:id="rId15"/>
    <p:sldLayoutId id="2147483947" r:id="rId16"/>
    <p:sldLayoutId id="2147483948" r:id="rId17"/>
    <p:sldLayoutId id="2147483949" r:id="rId18"/>
    <p:sldLayoutId id="2147483950" r:id="rId19"/>
    <p:sldLayoutId id="2147483951" r:id="rId20"/>
    <p:sldLayoutId id="2147483952" r:id="rId21"/>
    <p:sldLayoutId id="2147483953" r:id="rId22"/>
    <p:sldLayoutId id="2147483954" r:id="rId23"/>
    <p:sldLayoutId id="2147483955" r:id="rId24"/>
    <p:sldLayoutId id="2147483956" r:id="rId25"/>
    <p:sldLayoutId id="2147483957" r:id="rId26"/>
    <p:sldLayoutId id="2147483958" r:id="rId27"/>
    <p:sldLayoutId id="2147483959" r:id="rId28"/>
    <p:sldLayoutId id="2147483960" r:id="rId29"/>
    <p:sldLayoutId id="2147483961" r:id="rId30"/>
    <p:sldLayoutId id="2147483962" r:id="rId31"/>
    <p:sldLayoutId id="2147483963" r:id="rId32"/>
    <p:sldLayoutId id="2147483964" r:id="rId33"/>
    <p:sldLayoutId id="2147483965" r:id="rId34"/>
    <p:sldLayoutId id="2147483966" r:id="rId35"/>
    <p:sldLayoutId id="2147483967" r:id="rId36"/>
    <p:sldLayoutId id="2147483968" r:id="rId37"/>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994C5400-D7ED-1E44-BA9E-5361256F8F14}"/>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092447635"/>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 id="2147483982" r:id="rId13"/>
    <p:sldLayoutId id="2147483983" r:id="rId14"/>
    <p:sldLayoutId id="2147483984" r:id="rId15"/>
    <p:sldLayoutId id="2147483985" r:id="rId16"/>
    <p:sldLayoutId id="2147483986" r:id="rId17"/>
    <p:sldLayoutId id="2147483987" r:id="rId18"/>
    <p:sldLayoutId id="2147483988" r:id="rId19"/>
    <p:sldLayoutId id="2147483989" r:id="rId20"/>
    <p:sldLayoutId id="2147483990" r:id="rId21"/>
    <p:sldLayoutId id="2147483991" r:id="rId22"/>
    <p:sldLayoutId id="2147483992" r:id="rId23"/>
    <p:sldLayoutId id="2147483993" r:id="rId24"/>
    <p:sldLayoutId id="2147483994" r:id="rId25"/>
    <p:sldLayoutId id="2147483995" r:id="rId26"/>
    <p:sldLayoutId id="2147483996" r:id="rId27"/>
    <p:sldLayoutId id="2147483997" r:id="rId28"/>
    <p:sldLayoutId id="2147483998" r:id="rId29"/>
    <p:sldLayoutId id="2147483999" r:id="rId30"/>
    <p:sldLayoutId id="2147484000" r:id="rId31"/>
    <p:sldLayoutId id="2147484001" r:id="rId32"/>
    <p:sldLayoutId id="2147484002" r:id="rId33"/>
    <p:sldLayoutId id="2147484003" r:id="rId34"/>
    <p:sldLayoutId id="2147484004" r:id="rId35"/>
    <p:sldLayoutId id="2147484005" r:id="rId36"/>
    <p:sldLayoutId id="2147484006" r:id="rId37"/>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tx1">
                    <a:lumMod val="65000"/>
                    <a:lumOff val="3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lumMod val="65000"/>
                    <a:lumOff val="3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tx1">
                    <a:lumMod val="65000"/>
                    <a:lumOff val="3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6075388C-50A2-4345-A1B1-96ADAB6FFCC4}"/>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4134592104"/>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 id="2147484019" r:id="rId12"/>
    <p:sldLayoutId id="2147484020" r:id="rId13"/>
    <p:sldLayoutId id="2147484021" r:id="rId14"/>
    <p:sldLayoutId id="2147484022" r:id="rId15"/>
    <p:sldLayoutId id="2147484023" r:id="rId16"/>
    <p:sldLayoutId id="2147484024" r:id="rId17"/>
    <p:sldLayoutId id="2147484025" r:id="rId18"/>
    <p:sldLayoutId id="2147484026" r:id="rId19"/>
    <p:sldLayoutId id="2147484027" r:id="rId20"/>
    <p:sldLayoutId id="2147484028" r:id="rId21"/>
    <p:sldLayoutId id="2147484029" r:id="rId22"/>
    <p:sldLayoutId id="2147484030" r:id="rId23"/>
    <p:sldLayoutId id="2147484031" r:id="rId24"/>
    <p:sldLayoutId id="2147484032" r:id="rId25"/>
    <p:sldLayoutId id="2147484033" r:id="rId26"/>
    <p:sldLayoutId id="2147484034" r:id="rId27"/>
    <p:sldLayoutId id="2147484035" r:id="rId28"/>
    <p:sldLayoutId id="2147484036" r:id="rId29"/>
    <p:sldLayoutId id="2147484037" r:id="rId30"/>
    <p:sldLayoutId id="2147484038" r:id="rId31"/>
    <p:sldLayoutId id="2147484039" r:id="rId32"/>
    <p:sldLayoutId id="2147484040" r:id="rId33"/>
    <p:sldLayoutId id="2147484041" r:id="rId34"/>
    <p:sldLayoutId id="2147484042" r:id="rId35"/>
    <p:sldLayoutId id="2147484043" r:id="rId36"/>
    <p:sldLayoutId id="2147484044" r:id="rId37"/>
  </p:sldLayoutIdLst>
  <p:hf hdr="0"/>
  <p:txStyles>
    <p:titleStyle>
      <a:lvl1pPr algn="l" defTabSz="914400" rtl="0" eaLnBrk="1" latinLnBrk="0" hangingPunct="1">
        <a:lnSpc>
          <a:spcPct val="90000"/>
        </a:lnSpc>
        <a:spcBef>
          <a:spcPct val="0"/>
        </a:spcBef>
        <a:buNone/>
        <a:defRPr sz="3600" b="0" kern="1200" baseline="0">
          <a:solidFill>
            <a:schemeClr val="accent1"/>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accent1"/>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accent1"/>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chemeClr val="accent1"/>
        </a:buClr>
        <a:buFont typeface="Verdana" panose="020B0604030504040204" pitchFamily="34" charset="0"/>
        <a:buChar char="–"/>
        <a:defRPr sz="1600" kern="1200">
          <a:solidFill>
            <a:schemeClr val="accent1"/>
          </a:solidFill>
          <a:latin typeface="+mn-lt"/>
          <a:ea typeface="+mn-ea"/>
          <a:cs typeface="+mn-cs"/>
        </a:defRPr>
      </a:lvl5pPr>
      <a:lvl6pPr marL="1890000" indent="-316800" algn="l" defTabSz="914400" rtl="0" eaLnBrk="1" latinLnBrk="0" hangingPunct="1">
        <a:lnSpc>
          <a:spcPct val="90000"/>
        </a:lnSpc>
        <a:spcBef>
          <a:spcPts val="600"/>
        </a:spcBef>
        <a:buClr>
          <a:schemeClr val="accent1"/>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accent1"/>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7.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DE7C6-8D75-8C0A-7BD7-23618035AAB3}"/>
              </a:ext>
            </a:extLst>
          </p:cNvPr>
          <p:cNvSpPr>
            <a:spLocks noGrp="1"/>
          </p:cNvSpPr>
          <p:nvPr>
            <p:ph type="ctrTitle"/>
          </p:nvPr>
        </p:nvSpPr>
        <p:spPr>
          <a:xfrm>
            <a:off x="902208" y="1882800"/>
            <a:ext cx="10656380" cy="2336400"/>
          </a:xfrm>
        </p:spPr>
        <p:txBody>
          <a:bodyPr/>
          <a:lstStyle/>
          <a:p>
            <a:r>
              <a:rPr lang="nl-NL" i="1" dirty="0" err="1">
                <a:latin typeface="Verdana"/>
              </a:rPr>
              <a:t>Hoogblootgestelde</a:t>
            </a:r>
            <a:r>
              <a:rPr lang="nl-NL" i="1" dirty="0">
                <a:latin typeface="Verdana"/>
              </a:rPr>
              <a:t> gebieden in Nederland</a:t>
            </a:r>
            <a:endParaRPr lang="nl-NL" dirty="0"/>
          </a:p>
        </p:txBody>
      </p:sp>
      <p:sp>
        <p:nvSpPr>
          <p:cNvPr id="5" name="Ondertitel 4">
            <a:extLst>
              <a:ext uri="{FF2B5EF4-FFF2-40B4-BE49-F238E27FC236}">
                <a16:creationId xmlns:a16="http://schemas.microsoft.com/office/drawing/2014/main" id="{C5643C17-AEA6-8D76-5222-1E67531A56F9}"/>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3804969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ED8B7E-9E21-44B5-A6BC-38155BE3434D}"/>
              </a:ext>
            </a:extLst>
          </p:cNvPr>
          <p:cNvSpPr>
            <a:spLocks noGrp="1"/>
          </p:cNvSpPr>
          <p:nvPr>
            <p:ph type="title"/>
          </p:nvPr>
        </p:nvSpPr>
        <p:spPr>
          <a:xfrm>
            <a:off x="635000" y="1052513"/>
            <a:ext cx="10923588" cy="581215"/>
          </a:xfrm>
        </p:spPr>
        <p:txBody>
          <a:bodyPr>
            <a:normAutofit fontScale="90000"/>
          </a:bodyPr>
          <a:lstStyle/>
          <a:p>
            <a:r>
              <a:rPr lang="nl-NL" dirty="0"/>
              <a:t>Uitgangspunten gebiedsanalyse</a:t>
            </a:r>
          </a:p>
        </p:txBody>
      </p:sp>
      <p:sp>
        <p:nvSpPr>
          <p:cNvPr id="4" name="Date Placeholder 3">
            <a:extLst>
              <a:ext uri="{FF2B5EF4-FFF2-40B4-BE49-F238E27FC236}">
                <a16:creationId xmlns:a16="http://schemas.microsoft.com/office/drawing/2014/main" id="{E5382F10-C5B0-4AB3-AF1C-C5724521BC7A}"/>
              </a:ext>
            </a:extLst>
          </p:cNvPr>
          <p:cNvSpPr>
            <a:spLocks noGrp="1"/>
          </p:cNvSpPr>
          <p:nvPr>
            <p:ph type="dt" sz="half" idx="10"/>
          </p:nvPr>
        </p:nvSpPr>
        <p:spPr/>
        <p:txBody>
          <a:bodyPr/>
          <a:lstStyle/>
          <a:p>
            <a:endParaRPr lang="nl-NL" dirty="0"/>
          </a:p>
        </p:txBody>
      </p:sp>
      <p:sp>
        <p:nvSpPr>
          <p:cNvPr id="5" name="Footer Placeholder 4">
            <a:extLst>
              <a:ext uri="{FF2B5EF4-FFF2-40B4-BE49-F238E27FC236}">
                <a16:creationId xmlns:a16="http://schemas.microsoft.com/office/drawing/2014/main" id="{8022BEA7-9AD0-41AB-936C-2489673ADB76}"/>
              </a:ext>
            </a:extLst>
          </p:cNvPr>
          <p:cNvSpPr>
            <a:spLocks noGrp="1"/>
          </p:cNvSpPr>
          <p:nvPr>
            <p:ph type="ftr" sz="quarter" idx="11"/>
          </p:nvPr>
        </p:nvSpPr>
        <p:spPr/>
        <p:txBody>
          <a:bodyPr/>
          <a:lstStyle/>
          <a:p>
            <a:endParaRPr lang="nl-NL" dirty="0"/>
          </a:p>
        </p:txBody>
      </p:sp>
      <p:sp>
        <p:nvSpPr>
          <p:cNvPr id="6" name="Slide Number Placeholder 5">
            <a:extLst>
              <a:ext uri="{FF2B5EF4-FFF2-40B4-BE49-F238E27FC236}">
                <a16:creationId xmlns:a16="http://schemas.microsoft.com/office/drawing/2014/main" id="{CD3EE3BE-22DA-45EA-9886-DDD364F2E8BD}"/>
              </a:ext>
            </a:extLst>
          </p:cNvPr>
          <p:cNvSpPr>
            <a:spLocks noGrp="1"/>
          </p:cNvSpPr>
          <p:nvPr>
            <p:ph type="sldNum" sz="quarter" idx="12"/>
          </p:nvPr>
        </p:nvSpPr>
        <p:spPr/>
        <p:txBody>
          <a:bodyPr/>
          <a:lstStyle/>
          <a:p>
            <a:fld id="{10A0A6AF-03C5-477E-939A-E28F7E7F05EA}" type="slidenum">
              <a:rPr lang="nl-NL" smtClean="0"/>
              <a:pPr/>
              <a:t>10</a:t>
            </a:fld>
            <a:endParaRPr lang="nl-NL" dirty="0"/>
          </a:p>
        </p:txBody>
      </p:sp>
      <p:sp>
        <p:nvSpPr>
          <p:cNvPr id="2" name="Content Placeholder 1">
            <a:extLst>
              <a:ext uri="{FF2B5EF4-FFF2-40B4-BE49-F238E27FC236}">
                <a16:creationId xmlns:a16="http://schemas.microsoft.com/office/drawing/2014/main" id="{C570F737-AF86-40BE-923D-C1B2F91C8CBA}"/>
              </a:ext>
            </a:extLst>
          </p:cNvPr>
          <p:cNvSpPr>
            <a:spLocks noGrp="1"/>
          </p:cNvSpPr>
          <p:nvPr>
            <p:ph idx="4294967295"/>
          </p:nvPr>
        </p:nvSpPr>
        <p:spPr>
          <a:xfrm>
            <a:off x="1268413" y="2289175"/>
            <a:ext cx="10288587" cy="3932238"/>
          </a:xfrm>
        </p:spPr>
        <p:txBody>
          <a:bodyPr>
            <a:normAutofit/>
          </a:bodyPr>
          <a:lstStyle/>
          <a:p>
            <a:pPr>
              <a:buFont typeface="Arial" panose="020B0604020202020204" pitchFamily="34" charset="0"/>
              <a:buChar char="•"/>
            </a:pPr>
            <a:r>
              <a:rPr lang="nl-NL" sz="1800" dirty="0"/>
              <a:t>De focus van de gebiedsanalyse lag op de bijdrage van Nederlandse bronnen</a:t>
            </a:r>
          </a:p>
          <a:p>
            <a:pPr>
              <a:buFont typeface="Arial" panose="020B0604020202020204" pitchFamily="34" charset="0"/>
              <a:buChar char="•"/>
            </a:pPr>
            <a:endParaRPr lang="nl-NL" sz="1800" dirty="0"/>
          </a:p>
          <a:p>
            <a:pPr>
              <a:buFont typeface="Arial" panose="020B0604020202020204" pitchFamily="34" charset="0"/>
              <a:buChar char="•"/>
            </a:pPr>
            <a:r>
              <a:rPr lang="nl-NL" sz="1800" dirty="0"/>
              <a:t>Peiljaren: 2016 en 2030 met het VES scenario (voorgenomen KEV en SLA maatregelen). </a:t>
            </a:r>
          </a:p>
          <a:p>
            <a:pPr>
              <a:buFont typeface="Arial" panose="020B0604020202020204" pitchFamily="34" charset="0"/>
              <a:buChar char="•"/>
            </a:pPr>
            <a:endParaRPr lang="nl-NL" sz="1800" dirty="0"/>
          </a:p>
          <a:p>
            <a:pPr>
              <a:buFont typeface="Arial" panose="020B0604020202020204" pitchFamily="34" charset="0"/>
              <a:buChar char="•"/>
            </a:pPr>
            <a:r>
              <a:rPr lang="nl-NL" sz="1800" dirty="0"/>
              <a:t>Determinanten van luchtverontreiniging:</a:t>
            </a:r>
          </a:p>
          <a:p>
            <a:pPr lvl="1">
              <a:buFont typeface="Arial" panose="020B0604020202020204" pitchFamily="34" charset="0"/>
              <a:buChar char="•"/>
            </a:pPr>
            <a:r>
              <a:rPr lang="nl-NL" sz="1400" dirty="0"/>
              <a:t>primair fijn stof (PFS10)</a:t>
            </a:r>
          </a:p>
          <a:p>
            <a:pPr lvl="1">
              <a:buFont typeface="Arial" panose="020B0604020202020204" pitchFamily="34" charset="0"/>
              <a:buChar char="•"/>
            </a:pPr>
            <a:r>
              <a:rPr lang="nl-NL" sz="1400" dirty="0"/>
              <a:t>Stikstofoxiden (</a:t>
            </a:r>
            <a:r>
              <a:rPr lang="nl-NL" sz="1400" dirty="0" err="1"/>
              <a:t>NOx</a:t>
            </a:r>
            <a:r>
              <a:rPr lang="nl-NL" sz="1400" dirty="0"/>
              <a:t>),</a:t>
            </a:r>
          </a:p>
          <a:p>
            <a:pPr>
              <a:buFont typeface="Arial" panose="020B0604020202020204" pitchFamily="34" charset="0"/>
              <a:buChar char="•"/>
            </a:pPr>
            <a:endParaRPr lang="nl-NL" sz="1800" dirty="0"/>
          </a:p>
          <a:p>
            <a:pPr>
              <a:buFont typeface="Arial" panose="020B0604020202020204" pitchFamily="34" charset="0"/>
              <a:buChar char="•"/>
            </a:pPr>
            <a:r>
              <a:rPr lang="nl-NL" sz="1800" dirty="0"/>
              <a:t>Gezondheidsindicator: aantal verloren levensmaanden</a:t>
            </a:r>
          </a:p>
          <a:p>
            <a:pPr>
              <a:buFont typeface="Arial" panose="020B0604020202020204" pitchFamily="34" charset="0"/>
              <a:buChar char="•"/>
            </a:pPr>
            <a:endParaRPr lang="nl-NL" sz="1800" dirty="0"/>
          </a:p>
          <a:p>
            <a:endParaRPr lang="nl-NL" dirty="0"/>
          </a:p>
        </p:txBody>
      </p:sp>
    </p:spTree>
    <p:extLst>
      <p:ext uri="{BB962C8B-B14F-4D97-AF65-F5344CB8AC3E}">
        <p14:creationId xmlns:p14="http://schemas.microsoft.com/office/powerpoint/2010/main" val="724660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F793A52A-BF18-457F-88A9-B7C7D0CE3D9A}"/>
              </a:ext>
            </a:extLst>
          </p:cNvPr>
          <p:cNvSpPr>
            <a:spLocks noGrp="1"/>
          </p:cNvSpPr>
          <p:nvPr>
            <p:ph sz="half" idx="2"/>
          </p:nvPr>
        </p:nvSpPr>
        <p:spPr>
          <a:xfrm>
            <a:off x="635001" y="2306037"/>
            <a:ext cx="5004000" cy="3915377"/>
          </a:xfrm>
        </p:spPr>
        <p:txBody>
          <a:bodyPr>
            <a:normAutofit fontScale="92500" lnSpcReduction="20000"/>
          </a:bodyPr>
          <a:lstStyle/>
          <a:p>
            <a:pPr>
              <a:buFont typeface="Arial" panose="020B0604020202020204" pitchFamily="34" charset="0"/>
              <a:buChar char="•"/>
            </a:pPr>
            <a:r>
              <a:rPr lang="nl-NL" sz="1800" dirty="0"/>
              <a:t>Methode GCN-lokaal: maakt gebruik van emissiedata en methodiek uit het GCN. </a:t>
            </a:r>
          </a:p>
          <a:p>
            <a:pPr>
              <a:buFont typeface="Arial" panose="020B0604020202020204" pitchFamily="34" charset="0"/>
              <a:buChar char="•"/>
            </a:pPr>
            <a:r>
              <a:rPr lang="nl-NL" sz="1800" dirty="0"/>
              <a:t>GCN = Grootschalige Concentratiekaarten Nederland; informatie op 1x1 km over de luchtkwaliteit.</a:t>
            </a:r>
          </a:p>
          <a:p>
            <a:pPr>
              <a:buFont typeface="Arial" panose="020B0604020202020204" pitchFamily="34" charset="0"/>
              <a:buChar char="•"/>
            </a:pPr>
            <a:r>
              <a:rPr lang="nl-NL" sz="1800" dirty="0"/>
              <a:t>De analyses zijn uitgevoerd op 3 verschillende niveaus:</a:t>
            </a:r>
          </a:p>
          <a:p>
            <a:pPr lvl="2">
              <a:buFont typeface="Arial" panose="020B0604020202020204" pitchFamily="34" charset="0"/>
              <a:buChar char="•"/>
            </a:pPr>
            <a:r>
              <a:rPr lang="nl-NL" dirty="0"/>
              <a:t>Lokaal</a:t>
            </a:r>
          </a:p>
          <a:p>
            <a:pPr lvl="2">
              <a:buFont typeface="Arial" panose="020B0604020202020204" pitchFamily="34" charset="0"/>
              <a:buChar char="•"/>
            </a:pPr>
            <a:r>
              <a:rPr lang="nl-NL" dirty="0"/>
              <a:t>Regionaal</a:t>
            </a:r>
          </a:p>
          <a:p>
            <a:pPr lvl="2">
              <a:buFont typeface="Arial" panose="020B0604020202020204" pitchFamily="34" charset="0"/>
              <a:buChar char="•"/>
            </a:pPr>
            <a:r>
              <a:rPr lang="nl-NL" dirty="0"/>
              <a:t>Landelijk</a:t>
            </a:r>
          </a:p>
          <a:p>
            <a:pPr>
              <a:buFont typeface="Arial" panose="020B0604020202020204" pitchFamily="34" charset="0"/>
              <a:buChar char="•"/>
            </a:pPr>
            <a:endParaRPr lang="nl-NL" sz="1800" dirty="0"/>
          </a:p>
          <a:p>
            <a:pPr>
              <a:buFont typeface="Arial" panose="020B0604020202020204" pitchFamily="34" charset="0"/>
              <a:buChar char="•"/>
            </a:pPr>
            <a:r>
              <a:rPr lang="nl-NL" sz="1800" dirty="0"/>
              <a:t>Maakt gebruik van emissiedata en methodiek uit het GCN 2022</a:t>
            </a:r>
          </a:p>
          <a:p>
            <a:pPr>
              <a:buFont typeface="Arial" panose="020B0604020202020204" pitchFamily="34" charset="0"/>
              <a:buChar char="•"/>
            </a:pPr>
            <a:endParaRPr lang="nl-NL" sz="1800" dirty="0"/>
          </a:p>
          <a:p>
            <a:endParaRPr lang="nl-NL" dirty="0"/>
          </a:p>
        </p:txBody>
      </p:sp>
      <p:graphicFrame>
        <p:nvGraphicFramePr>
          <p:cNvPr id="13" name="Table 13">
            <a:extLst>
              <a:ext uri="{FF2B5EF4-FFF2-40B4-BE49-F238E27FC236}">
                <a16:creationId xmlns:a16="http://schemas.microsoft.com/office/drawing/2014/main" id="{D8C79339-070E-467A-ADF7-DD20B85F73D3}"/>
              </a:ext>
            </a:extLst>
          </p:cNvPr>
          <p:cNvGraphicFramePr>
            <a:graphicFrameLocks noGrp="1"/>
          </p:cNvGraphicFramePr>
          <p:nvPr>
            <p:ph sz="quarter" idx="4"/>
          </p:nvPr>
        </p:nvGraphicFramePr>
        <p:xfrm>
          <a:off x="6481948" y="2306037"/>
          <a:ext cx="5005386" cy="3438486"/>
        </p:xfrm>
        <a:graphic>
          <a:graphicData uri="http://schemas.openxmlformats.org/drawingml/2006/table">
            <a:tbl>
              <a:tblPr firstRow="1" bandRow="1">
                <a:tableStyleId>{5C22544A-7EE6-4342-B048-85BDC9FD1C3A}</a:tableStyleId>
              </a:tblPr>
              <a:tblGrid>
                <a:gridCol w="1668462">
                  <a:extLst>
                    <a:ext uri="{9D8B030D-6E8A-4147-A177-3AD203B41FA5}">
                      <a16:colId xmlns:a16="http://schemas.microsoft.com/office/drawing/2014/main" val="3448958115"/>
                    </a:ext>
                  </a:extLst>
                </a:gridCol>
                <a:gridCol w="1668462">
                  <a:extLst>
                    <a:ext uri="{9D8B030D-6E8A-4147-A177-3AD203B41FA5}">
                      <a16:colId xmlns:a16="http://schemas.microsoft.com/office/drawing/2014/main" val="1651193190"/>
                    </a:ext>
                  </a:extLst>
                </a:gridCol>
                <a:gridCol w="1668462">
                  <a:extLst>
                    <a:ext uri="{9D8B030D-6E8A-4147-A177-3AD203B41FA5}">
                      <a16:colId xmlns:a16="http://schemas.microsoft.com/office/drawing/2014/main" val="1649421769"/>
                    </a:ext>
                  </a:extLst>
                </a:gridCol>
              </a:tblGrid>
              <a:tr h="1146162">
                <a:tc>
                  <a:txBody>
                    <a:bodyPr/>
                    <a:lstStyle/>
                    <a:p>
                      <a:endParaRPr lang="nl-NL" dirty="0"/>
                    </a:p>
                  </a:txBody>
                  <a:tcPr>
                    <a:solidFill>
                      <a:schemeClr val="bg1">
                        <a:lumMod val="95000"/>
                      </a:schemeClr>
                    </a:solidFill>
                  </a:tcPr>
                </a:tc>
                <a:tc>
                  <a:txBody>
                    <a:bodyPr/>
                    <a:lstStyle/>
                    <a:p>
                      <a:endParaRPr lang="nl-NL" dirty="0"/>
                    </a:p>
                  </a:txBody>
                  <a:tcPr>
                    <a:solidFill>
                      <a:schemeClr val="bg1">
                        <a:lumMod val="95000"/>
                      </a:schemeClr>
                    </a:solidFill>
                  </a:tcPr>
                </a:tc>
                <a:tc>
                  <a:txBody>
                    <a:bodyPr/>
                    <a:lstStyle/>
                    <a:p>
                      <a:endParaRPr lang="nl-NL" dirty="0"/>
                    </a:p>
                  </a:txBody>
                  <a:tcPr>
                    <a:solidFill>
                      <a:schemeClr val="bg1">
                        <a:lumMod val="95000"/>
                      </a:schemeClr>
                    </a:solidFill>
                  </a:tcPr>
                </a:tc>
                <a:extLst>
                  <a:ext uri="{0D108BD9-81ED-4DB2-BD59-A6C34878D82A}">
                    <a16:rowId xmlns:a16="http://schemas.microsoft.com/office/drawing/2014/main" val="3494196343"/>
                  </a:ext>
                </a:extLst>
              </a:tr>
              <a:tr h="1146162">
                <a:tc>
                  <a:txBody>
                    <a:bodyPr/>
                    <a:lstStyle/>
                    <a:p>
                      <a:endParaRPr lang="nl-NL" dirty="0"/>
                    </a:p>
                  </a:txBody>
                  <a:tcPr>
                    <a:solidFill>
                      <a:schemeClr val="bg1">
                        <a:lumMod val="95000"/>
                      </a:schemeClr>
                    </a:solidFill>
                  </a:tcPr>
                </a:tc>
                <a:tc>
                  <a:txBody>
                    <a:bodyPr/>
                    <a:lstStyle/>
                    <a:p>
                      <a:endParaRPr lang="nl-NL" dirty="0"/>
                    </a:p>
                  </a:txBody>
                  <a:tcPr>
                    <a:solidFill>
                      <a:schemeClr val="bg1">
                        <a:lumMod val="95000"/>
                      </a:schemeClr>
                    </a:solidFill>
                  </a:tcPr>
                </a:tc>
                <a:tc>
                  <a:txBody>
                    <a:bodyPr/>
                    <a:lstStyle/>
                    <a:p>
                      <a:endParaRPr lang="nl-NL" dirty="0"/>
                    </a:p>
                  </a:txBody>
                  <a:tcPr>
                    <a:solidFill>
                      <a:schemeClr val="bg1">
                        <a:lumMod val="95000"/>
                      </a:schemeClr>
                    </a:solidFill>
                  </a:tcPr>
                </a:tc>
                <a:extLst>
                  <a:ext uri="{0D108BD9-81ED-4DB2-BD59-A6C34878D82A}">
                    <a16:rowId xmlns:a16="http://schemas.microsoft.com/office/drawing/2014/main" val="4228481542"/>
                  </a:ext>
                </a:extLst>
              </a:tr>
              <a:tr h="1146162">
                <a:tc>
                  <a:txBody>
                    <a:bodyPr/>
                    <a:lstStyle/>
                    <a:p>
                      <a:endParaRPr lang="nl-NL"/>
                    </a:p>
                  </a:txBody>
                  <a:tcPr>
                    <a:solidFill>
                      <a:schemeClr val="bg1">
                        <a:lumMod val="95000"/>
                      </a:schemeClr>
                    </a:solidFill>
                  </a:tcPr>
                </a:tc>
                <a:tc>
                  <a:txBody>
                    <a:bodyPr/>
                    <a:lstStyle/>
                    <a:p>
                      <a:endParaRPr lang="nl-NL" dirty="0"/>
                    </a:p>
                  </a:txBody>
                  <a:tcPr>
                    <a:solidFill>
                      <a:schemeClr val="bg1">
                        <a:lumMod val="95000"/>
                      </a:schemeClr>
                    </a:solidFill>
                  </a:tcPr>
                </a:tc>
                <a:tc>
                  <a:txBody>
                    <a:bodyPr/>
                    <a:lstStyle/>
                    <a:p>
                      <a:endParaRPr lang="nl-NL" dirty="0"/>
                    </a:p>
                  </a:txBody>
                  <a:tcPr>
                    <a:solidFill>
                      <a:schemeClr val="bg1">
                        <a:lumMod val="95000"/>
                      </a:schemeClr>
                    </a:solidFill>
                  </a:tcPr>
                </a:tc>
                <a:extLst>
                  <a:ext uri="{0D108BD9-81ED-4DB2-BD59-A6C34878D82A}">
                    <a16:rowId xmlns:a16="http://schemas.microsoft.com/office/drawing/2014/main" val="4028854113"/>
                  </a:ext>
                </a:extLst>
              </a:tr>
            </a:tbl>
          </a:graphicData>
        </a:graphic>
      </p:graphicFrame>
      <p:sp>
        <p:nvSpPr>
          <p:cNvPr id="3" name="Title 2">
            <a:extLst>
              <a:ext uri="{FF2B5EF4-FFF2-40B4-BE49-F238E27FC236}">
                <a16:creationId xmlns:a16="http://schemas.microsoft.com/office/drawing/2014/main" id="{68C9F0C0-E1BA-44E5-A41A-A2070FDFC137}"/>
              </a:ext>
            </a:extLst>
          </p:cNvPr>
          <p:cNvSpPr>
            <a:spLocks noGrp="1"/>
          </p:cNvSpPr>
          <p:nvPr>
            <p:ph type="title"/>
          </p:nvPr>
        </p:nvSpPr>
        <p:spPr/>
        <p:txBody>
          <a:bodyPr>
            <a:normAutofit/>
          </a:bodyPr>
          <a:lstStyle/>
          <a:p>
            <a:r>
              <a:rPr lang="nl-NL" sz="3600" dirty="0"/>
              <a:t>Analyse b</a:t>
            </a:r>
            <a:r>
              <a:rPr lang="nl-NL" dirty="0"/>
              <a:t>elangrijkste bronnen in studiegebied</a:t>
            </a:r>
          </a:p>
        </p:txBody>
      </p:sp>
      <p:sp>
        <p:nvSpPr>
          <p:cNvPr id="4" name="Date Placeholder 3">
            <a:extLst>
              <a:ext uri="{FF2B5EF4-FFF2-40B4-BE49-F238E27FC236}">
                <a16:creationId xmlns:a16="http://schemas.microsoft.com/office/drawing/2014/main" id="{F3B05077-D2C9-4B3C-8F53-608786A741A2}"/>
              </a:ext>
            </a:extLst>
          </p:cNvPr>
          <p:cNvSpPr>
            <a:spLocks noGrp="1"/>
          </p:cNvSpPr>
          <p:nvPr>
            <p:ph type="dt" sz="half" idx="10"/>
          </p:nvPr>
        </p:nvSpPr>
        <p:spPr/>
        <p:txBody>
          <a:bodyPr/>
          <a:lstStyle/>
          <a:p>
            <a:r>
              <a:rPr lang="nl-NL" dirty="0"/>
              <a:t>29-06-2022</a:t>
            </a:r>
          </a:p>
        </p:txBody>
      </p:sp>
      <p:sp>
        <p:nvSpPr>
          <p:cNvPr id="5" name="Footer Placeholder 4">
            <a:extLst>
              <a:ext uri="{FF2B5EF4-FFF2-40B4-BE49-F238E27FC236}">
                <a16:creationId xmlns:a16="http://schemas.microsoft.com/office/drawing/2014/main" id="{C4BE77A3-6609-42E0-AACE-B780CFB596E0}"/>
              </a:ext>
            </a:extLst>
          </p:cNvPr>
          <p:cNvSpPr>
            <a:spLocks noGrp="1"/>
          </p:cNvSpPr>
          <p:nvPr>
            <p:ph type="ftr" sz="quarter" idx="11"/>
          </p:nvPr>
        </p:nvSpPr>
        <p:spPr/>
        <p:txBody>
          <a:bodyPr/>
          <a:lstStyle/>
          <a:p>
            <a:r>
              <a:rPr lang="nl-NL" dirty="0"/>
              <a:t>Pilot Schone Luchtakkoord – Gemeente Utrecht</a:t>
            </a:r>
          </a:p>
        </p:txBody>
      </p:sp>
      <p:sp>
        <p:nvSpPr>
          <p:cNvPr id="6" name="Slide Number Placeholder 5">
            <a:extLst>
              <a:ext uri="{FF2B5EF4-FFF2-40B4-BE49-F238E27FC236}">
                <a16:creationId xmlns:a16="http://schemas.microsoft.com/office/drawing/2014/main" id="{7D03F128-928C-4142-ABF8-6224BB9CA761}"/>
              </a:ext>
            </a:extLst>
          </p:cNvPr>
          <p:cNvSpPr>
            <a:spLocks noGrp="1"/>
          </p:cNvSpPr>
          <p:nvPr>
            <p:ph type="sldNum" sz="quarter" idx="12"/>
          </p:nvPr>
        </p:nvSpPr>
        <p:spPr/>
        <p:txBody>
          <a:bodyPr/>
          <a:lstStyle/>
          <a:p>
            <a:fld id="{10A0A6AF-03C5-477E-939A-E28F7E7F05EA}" type="slidenum">
              <a:rPr lang="nl-NL" smtClean="0"/>
              <a:pPr/>
              <a:t>11</a:t>
            </a:fld>
            <a:endParaRPr lang="nl-NL" dirty="0"/>
          </a:p>
        </p:txBody>
      </p:sp>
      <p:cxnSp>
        <p:nvCxnSpPr>
          <p:cNvPr id="17" name="Straight Arrow Connector 16">
            <a:extLst>
              <a:ext uri="{FF2B5EF4-FFF2-40B4-BE49-F238E27FC236}">
                <a16:creationId xmlns:a16="http://schemas.microsoft.com/office/drawing/2014/main" id="{355BCA6D-5551-403E-936B-D2E0C46D303C}"/>
              </a:ext>
            </a:extLst>
          </p:cNvPr>
          <p:cNvCxnSpPr/>
          <p:nvPr/>
        </p:nvCxnSpPr>
        <p:spPr>
          <a:xfrm>
            <a:off x="7241782" y="2784387"/>
            <a:ext cx="1541798" cy="1094611"/>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3A61B30-2BD0-4187-8B0B-A506E13E15E4}"/>
              </a:ext>
            </a:extLst>
          </p:cNvPr>
          <p:cNvCxnSpPr/>
          <p:nvPr/>
        </p:nvCxnSpPr>
        <p:spPr>
          <a:xfrm flipH="1">
            <a:off x="9270815" y="2777713"/>
            <a:ext cx="1408309" cy="1101285"/>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8BD79FF-E9B2-4272-9E7A-2F9238781807}"/>
              </a:ext>
            </a:extLst>
          </p:cNvPr>
          <p:cNvCxnSpPr>
            <a:cxnSpLocks/>
          </p:cNvCxnSpPr>
          <p:nvPr/>
        </p:nvCxnSpPr>
        <p:spPr>
          <a:xfrm>
            <a:off x="9055893" y="2777713"/>
            <a:ext cx="0" cy="1094611"/>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4804373-33B8-4114-8267-6E0B76CBA848}"/>
              </a:ext>
            </a:extLst>
          </p:cNvPr>
          <p:cNvCxnSpPr/>
          <p:nvPr/>
        </p:nvCxnSpPr>
        <p:spPr>
          <a:xfrm>
            <a:off x="7181711" y="4078091"/>
            <a:ext cx="1601869"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5DD8031A-AEB6-4147-AB82-B42B2DF1BD4E}"/>
              </a:ext>
            </a:extLst>
          </p:cNvPr>
          <p:cNvCxnSpPr/>
          <p:nvPr/>
        </p:nvCxnSpPr>
        <p:spPr>
          <a:xfrm flipH="1">
            <a:off x="9270815" y="4078091"/>
            <a:ext cx="1468379"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A35144B8-7E84-477A-AFB5-090D666CA2EE}"/>
              </a:ext>
            </a:extLst>
          </p:cNvPr>
          <p:cNvCxnSpPr>
            <a:cxnSpLocks/>
          </p:cNvCxnSpPr>
          <p:nvPr/>
        </p:nvCxnSpPr>
        <p:spPr>
          <a:xfrm flipV="1">
            <a:off x="9049218" y="4332861"/>
            <a:ext cx="0" cy="109461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A07923F2-3F45-4C8C-A847-159BC616140F}"/>
              </a:ext>
            </a:extLst>
          </p:cNvPr>
          <p:cNvCxnSpPr/>
          <p:nvPr/>
        </p:nvCxnSpPr>
        <p:spPr>
          <a:xfrm flipH="1" flipV="1">
            <a:off x="9270815" y="4332861"/>
            <a:ext cx="1334890" cy="1061238"/>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9ADEB70-986F-4DD9-8E03-8B503970DF1F}"/>
              </a:ext>
            </a:extLst>
          </p:cNvPr>
          <p:cNvCxnSpPr/>
          <p:nvPr/>
        </p:nvCxnSpPr>
        <p:spPr>
          <a:xfrm flipV="1">
            <a:off x="7241782" y="4332861"/>
            <a:ext cx="1541798" cy="96226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8990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ED8B7E-9E21-44B5-A6BC-38155BE3434D}"/>
              </a:ext>
            </a:extLst>
          </p:cNvPr>
          <p:cNvSpPr>
            <a:spLocks noGrp="1"/>
          </p:cNvSpPr>
          <p:nvPr>
            <p:ph type="title"/>
          </p:nvPr>
        </p:nvSpPr>
        <p:spPr/>
        <p:txBody>
          <a:bodyPr>
            <a:normAutofit/>
          </a:bodyPr>
          <a:lstStyle/>
          <a:p>
            <a:r>
              <a:rPr lang="nl-NL" dirty="0">
                <a:effectLst/>
                <a:ea typeface="Calibri" panose="020F0502020204030204" pitchFamily="34" charset="0"/>
                <a:cs typeface="Times New Roman" panose="02020603050405020304" pitchFamily="18" charset="0"/>
              </a:rPr>
              <a:t>Belangrijkste bronnen per pilot</a:t>
            </a:r>
            <a:endParaRPr lang="nl-NL" dirty="0"/>
          </a:p>
        </p:txBody>
      </p:sp>
      <p:sp>
        <p:nvSpPr>
          <p:cNvPr id="4" name="Date Placeholder 3">
            <a:extLst>
              <a:ext uri="{FF2B5EF4-FFF2-40B4-BE49-F238E27FC236}">
                <a16:creationId xmlns:a16="http://schemas.microsoft.com/office/drawing/2014/main" id="{E5382F10-C5B0-4AB3-AF1C-C5724521BC7A}"/>
              </a:ext>
            </a:extLst>
          </p:cNvPr>
          <p:cNvSpPr>
            <a:spLocks noGrp="1"/>
          </p:cNvSpPr>
          <p:nvPr>
            <p:ph type="dt" sz="half" idx="10"/>
          </p:nvPr>
        </p:nvSpPr>
        <p:spPr/>
        <p:txBody>
          <a:bodyPr/>
          <a:lstStyle/>
          <a:p>
            <a:endParaRPr lang="nl-NL" dirty="0"/>
          </a:p>
        </p:txBody>
      </p:sp>
      <p:sp>
        <p:nvSpPr>
          <p:cNvPr id="5" name="Footer Placeholder 4">
            <a:extLst>
              <a:ext uri="{FF2B5EF4-FFF2-40B4-BE49-F238E27FC236}">
                <a16:creationId xmlns:a16="http://schemas.microsoft.com/office/drawing/2014/main" id="{8022BEA7-9AD0-41AB-936C-2489673ADB76}"/>
              </a:ext>
            </a:extLst>
          </p:cNvPr>
          <p:cNvSpPr>
            <a:spLocks noGrp="1"/>
          </p:cNvSpPr>
          <p:nvPr>
            <p:ph type="ftr" sz="quarter" idx="11"/>
          </p:nvPr>
        </p:nvSpPr>
        <p:spPr/>
        <p:txBody>
          <a:bodyPr/>
          <a:lstStyle/>
          <a:p>
            <a:endParaRPr lang="nl-NL" dirty="0"/>
          </a:p>
        </p:txBody>
      </p:sp>
      <p:sp>
        <p:nvSpPr>
          <p:cNvPr id="6" name="Slide Number Placeholder 5">
            <a:extLst>
              <a:ext uri="{FF2B5EF4-FFF2-40B4-BE49-F238E27FC236}">
                <a16:creationId xmlns:a16="http://schemas.microsoft.com/office/drawing/2014/main" id="{CD3EE3BE-22DA-45EA-9886-DDD364F2E8BD}"/>
              </a:ext>
            </a:extLst>
          </p:cNvPr>
          <p:cNvSpPr>
            <a:spLocks noGrp="1"/>
          </p:cNvSpPr>
          <p:nvPr>
            <p:ph type="sldNum" sz="quarter" idx="12"/>
          </p:nvPr>
        </p:nvSpPr>
        <p:spPr/>
        <p:txBody>
          <a:bodyPr/>
          <a:lstStyle/>
          <a:p>
            <a:fld id="{10A0A6AF-03C5-477E-939A-E28F7E7F05EA}" type="slidenum">
              <a:rPr lang="nl-NL" smtClean="0"/>
              <a:pPr/>
              <a:t>12</a:t>
            </a:fld>
            <a:endParaRPr lang="nl-NL" dirty="0"/>
          </a:p>
        </p:txBody>
      </p:sp>
      <p:graphicFrame>
        <p:nvGraphicFramePr>
          <p:cNvPr id="7" name="Table 6">
            <a:extLst>
              <a:ext uri="{FF2B5EF4-FFF2-40B4-BE49-F238E27FC236}">
                <a16:creationId xmlns:a16="http://schemas.microsoft.com/office/drawing/2014/main" id="{63A0D8DF-D440-EA1A-3087-84279815B5F6}"/>
              </a:ext>
            </a:extLst>
          </p:cNvPr>
          <p:cNvGraphicFramePr>
            <a:graphicFrameLocks noGrp="1"/>
          </p:cNvGraphicFramePr>
          <p:nvPr>
            <p:extLst>
              <p:ext uri="{D42A27DB-BD31-4B8C-83A1-F6EECF244321}">
                <p14:modId xmlns:p14="http://schemas.microsoft.com/office/powerpoint/2010/main" val="2089538748"/>
              </p:ext>
            </p:extLst>
          </p:nvPr>
        </p:nvGraphicFramePr>
        <p:xfrm>
          <a:off x="2714737" y="2325258"/>
          <a:ext cx="6345373" cy="3030889"/>
        </p:xfrm>
        <a:graphic>
          <a:graphicData uri="http://schemas.openxmlformats.org/drawingml/2006/table">
            <a:tbl>
              <a:tblPr>
                <a:tableStyleId>{5C22544A-7EE6-4342-B048-85BDC9FD1C3A}</a:tableStyleId>
              </a:tblPr>
              <a:tblGrid>
                <a:gridCol w="1610260">
                  <a:extLst>
                    <a:ext uri="{9D8B030D-6E8A-4147-A177-3AD203B41FA5}">
                      <a16:colId xmlns:a16="http://schemas.microsoft.com/office/drawing/2014/main" val="4077818433"/>
                    </a:ext>
                  </a:extLst>
                </a:gridCol>
                <a:gridCol w="2424826">
                  <a:extLst>
                    <a:ext uri="{9D8B030D-6E8A-4147-A177-3AD203B41FA5}">
                      <a16:colId xmlns:a16="http://schemas.microsoft.com/office/drawing/2014/main" val="2415071915"/>
                    </a:ext>
                  </a:extLst>
                </a:gridCol>
                <a:gridCol w="2310287">
                  <a:extLst>
                    <a:ext uri="{9D8B030D-6E8A-4147-A177-3AD203B41FA5}">
                      <a16:colId xmlns:a16="http://schemas.microsoft.com/office/drawing/2014/main" val="822921756"/>
                    </a:ext>
                  </a:extLst>
                </a:gridCol>
              </a:tblGrid>
              <a:tr h="252920">
                <a:tc>
                  <a:txBody>
                    <a:bodyPr/>
                    <a:lstStyle/>
                    <a:p>
                      <a:pPr algn="l" fontAlgn="t"/>
                      <a:r>
                        <a:rPr lang="nl-NL" sz="1400" b="1" u="none" strike="noStrike">
                          <a:effectLst/>
                          <a:latin typeface="+mn-lt"/>
                        </a:rPr>
                        <a:t>Pilot-gebied</a:t>
                      </a:r>
                      <a:endParaRPr lang="nl-NL" sz="1400" b="1" i="0" u="none" strike="noStrike">
                        <a:solidFill>
                          <a:srgbClr val="000000"/>
                        </a:solidFill>
                        <a:effectLst/>
                        <a:latin typeface="+mn-lt"/>
                      </a:endParaRPr>
                    </a:p>
                  </a:txBody>
                  <a:tcPr marL="9525" marR="9525" marT="9525" marB="0"/>
                </a:tc>
                <a:tc>
                  <a:txBody>
                    <a:bodyPr/>
                    <a:lstStyle/>
                    <a:p>
                      <a:pPr algn="l" fontAlgn="t"/>
                      <a:r>
                        <a:rPr lang="nl-NL" sz="1400" b="1" u="none" strike="noStrike">
                          <a:effectLst/>
                          <a:latin typeface="+mn-lt"/>
                        </a:rPr>
                        <a:t>Primair fijnstof</a:t>
                      </a:r>
                      <a:endParaRPr lang="nl-NL" sz="1400" b="1" i="0" u="none" strike="noStrike">
                        <a:solidFill>
                          <a:srgbClr val="000000"/>
                        </a:solidFill>
                        <a:effectLst/>
                        <a:latin typeface="+mn-lt"/>
                      </a:endParaRPr>
                    </a:p>
                  </a:txBody>
                  <a:tcPr marL="9525" marR="9525" marT="9525" marB="0"/>
                </a:tc>
                <a:tc>
                  <a:txBody>
                    <a:bodyPr/>
                    <a:lstStyle/>
                    <a:p>
                      <a:pPr algn="l" fontAlgn="t"/>
                      <a:r>
                        <a:rPr lang="nl-NL" sz="1400" b="1" u="none" strike="noStrike" dirty="0">
                          <a:effectLst/>
                          <a:latin typeface="+mn-lt"/>
                        </a:rPr>
                        <a:t>Stikstofoxide</a:t>
                      </a:r>
                      <a:endParaRPr lang="nl-NL" sz="1400" b="1" i="0" u="none" strike="noStrike" dirty="0">
                        <a:solidFill>
                          <a:srgbClr val="000000"/>
                        </a:solidFill>
                        <a:effectLst/>
                        <a:latin typeface="+mn-lt"/>
                      </a:endParaRPr>
                    </a:p>
                  </a:txBody>
                  <a:tcPr marL="9525" marR="9525" marT="9525" marB="0"/>
                </a:tc>
                <a:extLst>
                  <a:ext uri="{0D108BD9-81ED-4DB2-BD59-A6C34878D82A}">
                    <a16:rowId xmlns:a16="http://schemas.microsoft.com/office/drawing/2014/main" val="1375863450"/>
                  </a:ext>
                </a:extLst>
              </a:tr>
              <a:tr h="252920">
                <a:tc>
                  <a:txBody>
                    <a:bodyPr/>
                    <a:lstStyle/>
                    <a:p>
                      <a:pPr algn="l" fontAlgn="t"/>
                      <a:r>
                        <a:rPr lang="nl-NL" sz="1400" u="none" strike="noStrike">
                          <a:effectLst/>
                          <a:latin typeface="+mn-lt"/>
                        </a:rPr>
                        <a:t>IJmond</a:t>
                      </a:r>
                      <a:endParaRPr lang="nl-NL" sz="1400" b="0" i="0" u="none" strike="noStrike">
                        <a:solidFill>
                          <a:srgbClr val="000000"/>
                        </a:solidFill>
                        <a:effectLst/>
                        <a:latin typeface="+mn-lt"/>
                      </a:endParaRPr>
                    </a:p>
                  </a:txBody>
                  <a:tcPr marL="9525" marR="9525" marT="9525" marB="0"/>
                </a:tc>
                <a:tc>
                  <a:txBody>
                    <a:bodyPr/>
                    <a:lstStyle/>
                    <a:p>
                      <a:pPr algn="l" fontAlgn="t"/>
                      <a:r>
                        <a:rPr lang="nl-NL" sz="1400" u="none" strike="noStrike" dirty="0">
                          <a:effectLst/>
                          <a:latin typeface="+mn-lt"/>
                        </a:rPr>
                        <a:t>Industrie</a:t>
                      </a:r>
                      <a:endParaRPr lang="nl-NL" sz="1400" b="0" i="0" u="none" strike="noStrike" dirty="0">
                        <a:solidFill>
                          <a:srgbClr val="000000"/>
                        </a:solidFill>
                        <a:effectLst/>
                        <a:latin typeface="+mn-lt"/>
                      </a:endParaRPr>
                    </a:p>
                  </a:txBody>
                  <a:tcPr marL="9525" marR="9525" marT="9525" marB="0"/>
                </a:tc>
                <a:tc>
                  <a:txBody>
                    <a:bodyPr/>
                    <a:lstStyle/>
                    <a:p>
                      <a:pPr algn="l" fontAlgn="t"/>
                      <a:r>
                        <a:rPr lang="nl-NL" sz="1400" u="none" strike="noStrike" dirty="0">
                          <a:effectLst/>
                          <a:latin typeface="+mn-lt"/>
                        </a:rPr>
                        <a:t>Industrie</a:t>
                      </a:r>
                      <a:endParaRPr lang="nl-NL" sz="1400" b="0" i="0" u="none" strike="noStrike" dirty="0">
                        <a:solidFill>
                          <a:srgbClr val="000000"/>
                        </a:solidFill>
                        <a:effectLst/>
                        <a:latin typeface="+mn-lt"/>
                      </a:endParaRPr>
                    </a:p>
                  </a:txBody>
                  <a:tcPr marL="9525" marR="9525" marT="9525" marB="0"/>
                </a:tc>
                <a:extLst>
                  <a:ext uri="{0D108BD9-81ED-4DB2-BD59-A6C34878D82A}">
                    <a16:rowId xmlns:a16="http://schemas.microsoft.com/office/drawing/2014/main" val="1011584842"/>
                  </a:ext>
                </a:extLst>
              </a:tr>
              <a:tr h="252920">
                <a:tc>
                  <a:txBody>
                    <a:bodyPr/>
                    <a:lstStyle/>
                    <a:p>
                      <a:pPr algn="l" fontAlgn="t"/>
                      <a:r>
                        <a:rPr lang="nl-NL" sz="1400" u="none" strike="noStrike" dirty="0">
                          <a:effectLst/>
                          <a:latin typeface="+mn-lt"/>
                        </a:rPr>
                        <a:t>Groningen:</a:t>
                      </a:r>
                    </a:p>
                    <a:p>
                      <a:pPr marL="0" marR="0" lvl="0" indent="0" algn="l" defTabSz="914400" rtl="0" eaLnBrk="1" fontAlgn="t" latinLnBrk="0" hangingPunct="1">
                        <a:lnSpc>
                          <a:spcPct val="100000"/>
                        </a:lnSpc>
                        <a:spcBef>
                          <a:spcPts val="0"/>
                        </a:spcBef>
                        <a:spcAft>
                          <a:spcPts val="0"/>
                        </a:spcAft>
                        <a:buClrTx/>
                        <a:buSzTx/>
                        <a:buFontTx/>
                        <a:buNone/>
                        <a:tabLst/>
                        <a:defRPr/>
                      </a:pPr>
                      <a:r>
                        <a:rPr lang="nl-NL" sz="1400" u="none" strike="noStrike" dirty="0">
                          <a:effectLst/>
                          <a:latin typeface="+mn-lt"/>
                        </a:rPr>
                        <a:t>Beeld is divers</a:t>
                      </a:r>
                    </a:p>
                    <a:p>
                      <a:pPr algn="l" fontAlgn="t"/>
                      <a:endParaRPr lang="nl-NL" sz="1400" b="0" i="0" u="none" strike="noStrike" dirty="0">
                        <a:solidFill>
                          <a:srgbClr val="000000"/>
                        </a:solidFill>
                        <a:effectLst/>
                        <a:latin typeface="+mn-lt"/>
                      </a:endParaRPr>
                    </a:p>
                  </a:txBody>
                  <a:tcPr marL="9525" marR="9525" marT="9525" marB="0"/>
                </a:tc>
                <a:tc>
                  <a:txBody>
                    <a:bodyPr/>
                    <a:lstStyle/>
                    <a:p>
                      <a:pPr algn="l" fontAlgn="t"/>
                      <a:r>
                        <a:rPr lang="nl-NL" sz="1400" u="none" strike="noStrike" dirty="0">
                          <a:effectLst/>
                          <a:latin typeface="+mn-lt"/>
                        </a:rPr>
                        <a:t>Verkeer</a:t>
                      </a:r>
                    </a:p>
                    <a:p>
                      <a:pPr algn="l" fontAlgn="t"/>
                      <a:r>
                        <a:rPr lang="nl-NL" sz="1400" u="none" strike="noStrike" dirty="0">
                          <a:effectLst/>
                          <a:latin typeface="+mn-lt"/>
                        </a:rPr>
                        <a:t>Energie</a:t>
                      </a:r>
                    </a:p>
                    <a:p>
                      <a:pPr algn="l" fontAlgn="t"/>
                      <a:r>
                        <a:rPr lang="nl-NL" sz="1400" u="none" strike="noStrike" dirty="0">
                          <a:effectLst/>
                          <a:latin typeface="+mn-lt"/>
                        </a:rPr>
                        <a:t>Landbouw</a:t>
                      </a:r>
                    </a:p>
                    <a:p>
                      <a:pPr algn="l" fontAlgn="t"/>
                      <a:r>
                        <a:rPr lang="nl-NL" sz="1400" u="none" strike="noStrike" dirty="0">
                          <a:effectLst/>
                          <a:latin typeface="+mn-lt"/>
                        </a:rPr>
                        <a:t>Industrie</a:t>
                      </a:r>
                    </a:p>
                    <a:p>
                      <a:pPr algn="l" fontAlgn="t"/>
                      <a:r>
                        <a:rPr lang="nl-NL" sz="1400" b="0" i="0" u="none" strike="noStrike" dirty="0">
                          <a:solidFill>
                            <a:srgbClr val="000000"/>
                          </a:solidFill>
                          <a:effectLst/>
                          <a:latin typeface="+mn-lt"/>
                        </a:rPr>
                        <a:t>Consumenten</a:t>
                      </a:r>
                    </a:p>
                  </a:txBody>
                  <a:tcPr marL="9525" marR="9525" marT="9525" marB="0"/>
                </a:tc>
                <a:tc>
                  <a:txBody>
                    <a:bodyPr/>
                    <a:lstStyle/>
                    <a:p>
                      <a:pPr algn="l" fontAlgn="t"/>
                      <a:r>
                        <a:rPr lang="nl-NL" sz="1400" b="0" i="0" u="none" strike="noStrike" dirty="0">
                          <a:solidFill>
                            <a:srgbClr val="000000"/>
                          </a:solidFill>
                          <a:effectLst/>
                          <a:latin typeface="+mn-lt"/>
                        </a:rPr>
                        <a:t>Verkeer</a:t>
                      </a:r>
                    </a:p>
                    <a:p>
                      <a:pPr algn="l" fontAlgn="t"/>
                      <a:r>
                        <a:rPr lang="nl-NL" sz="1400" b="0" i="0" u="none" strike="noStrike" dirty="0">
                          <a:solidFill>
                            <a:srgbClr val="000000"/>
                          </a:solidFill>
                          <a:effectLst/>
                          <a:latin typeface="+mn-lt"/>
                        </a:rPr>
                        <a:t>Energie</a:t>
                      </a:r>
                    </a:p>
                    <a:p>
                      <a:pPr algn="l" fontAlgn="t"/>
                      <a:r>
                        <a:rPr lang="nl-NL" sz="1400" b="0" i="0" u="none" strike="noStrike" dirty="0">
                          <a:solidFill>
                            <a:srgbClr val="000000"/>
                          </a:solidFill>
                          <a:effectLst/>
                          <a:latin typeface="+mn-lt"/>
                        </a:rPr>
                        <a:t>Landbouw</a:t>
                      </a:r>
                    </a:p>
                    <a:p>
                      <a:pPr algn="l" fontAlgn="t"/>
                      <a:r>
                        <a:rPr lang="nl-NL" sz="1400" b="0" i="0" u="none" strike="noStrike" dirty="0">
                          <a:solidFill>
                            <a:srgbClr val="000000"/>
                          </a:solidFill>
                          <a:effectLst/>
                          <a:latin typeface="+mn-lt"/>
                        </a:rPr>
                        <a:t>Industrie</a:t>
                      </a:r>
                    </a:p>
                  </a:txBody>
                  <a:tcPr marL="9525" marR="9525" marT="9525" marB="0"/>
                </a:tc>
                <a:extLst>
                  <a:ext uri="{0D108BD9-81ED-4DB2-BD59-A6C34878D82A}">
                    <a16:rowId xmlns:a16="http://schemas.microsoft.com/office/drawing/2014/main" val="120769353"/>
                  </a:ext>
                </a:extLst>
              </a:tr>
              <a:tr h="758759">
                <a:tc>
                  <a:txBody>
                    <a:bodyPr/>
                    <a:lstStyle/>
                    <a:p>
                      <a:pPr algn="l" fontAlgn="t"/>
                      <a:r>
                        <a:rPr lang="nl-NL" sz="1400" u="none" strike="noStrike" dirty="0">
                          <a:effectLst/>
                          <a:latin typeface="+mn-lt"/>
                        </a:rPr>
                        <a:t>Tilburg</a:t>
                      </a:r>
                      <a:endParaRPr lang="nl-NL" sz="1400" b="0" i="0" u="none" strike="noStrike" dirty="0">
                        <a:solidFill>
                          <a:srgbClr val="000000"/>
                        </a:solidFill>
                        <a:effectLst/>
                        <a:latin typeface="+mn-lt"/>
                      </a:endParaRPr>
                    </a:p>
                  </a:txBody>
                  <a:tcPr marL="9525" marR="9525" marT="9525" marB="0"/>
                </a:tc>
                <a:tc>
                  <a:txBody>
                    <a:bodyPr/>
                    <a:lstStyle/>
                    <a:p>
                      <a:pPr algn="l" fontAlgn="t"/>
                      <a:r>
                        <a:rPr lang="nl-NL" sz="1400" u="none" strike="noStrike" dirty="0">
                          <a:effectLst/>
                          <a:latin typeface="+mn-lt"/>
                        </a:rPr>
                        <a:t>Consumenten</a:t>
                      </a:r>
                      <a:br>
                        <a:rPr lang="nl-NL" sz="1400" u="none" strike="noStrike" dirty="0">
                          <a:effectLst/>
                          <a:latin typeface="+mn-lt"/>
                        </a:rPr>
                      </a:br>
                      <a:r>
                        <a:rPr lang="nl-NL" sz="1400" u="none" strike="noStrike" dirty="0">
                          <a:effectLst/>
                          <a:latin typeface="+mn-lt"/>
                        </a:rPr>
                        <a:t>Industrie</a:t>
                      </a:r>
                      <a:br>
                        <a:rPr lang="nl-NL" sz="1400" u="none" strike="noStrike" dirty="0">
                          <a:effectLst/>
                          <a:latin typeface="+mn-lt"/>
                        </a:rPr>
                      </a:br>
                      <a:endParaRPr lang="nl-NL" sz="1400" b="0" i="0" u="none" strike="noStrike" dirty="0">
                        <a:solidFill>
                          <a:srgbClr val="000000"/>
                        </a:solidFill>
                        <a:effectLst/>
                        <a:latin typeface="+mn-lt"/>
                      </a:endParaRPr>
                    </a:p>
                  </a:txBody>
                  <a:tcPr marL="9525" marR="9525" marT="9525" marB="0"/>
                </a:tc>
                <a:tc>
                  <a:txBody>
                    <a:bodyPr/>
                    <a:lstStyle/>
                    <a:p>
                      <a:pPr algn="l" fontAlgn="t"/>
                      <a:r>
                        <a:rPr lang="nl-NL" sz="1400" u="none" strike="noStrike" dirty="0">
                          <a:effectLst/>
                          <a:latin typeface="+mn-lt"/>
                        </a:rPr>
                        <a:t>Verkeer</a:t>
                      </a:r>
                      <a:endParaRPr lang="nl-NL" sz="1400" b="0" i="0" u="none" strike="noStrike" dirty="0">
                        <a:solidFill>
                          <a:srgbClr val="000000"/>
                        </a:solidFill>
                        <a:effectLst/>
                        <a:latin typeface="+mn-lt"/>
                      </a:endParaRPr>
                    </a:p>
                  </a:txBody>
                  <a:tcPr marL="9525" marR="9525" marT="9525" marB="0"/>
                </a:tc>
                <a:extLst>
                  <a:ext uri="{0D108BD9-81ED-4DB2-BD59-A6C34878D82A}">
                    <a16:rowId xmlns:a16="http://schemas.microsoft.com/office/drawing/2014/main" val="3132716706"/>
                  </a:ext>
                </a:extLst>
              </a:tr>
              <a:tr h="689965">
                <a:tc>
                  <a:txBody>
                    <a:bodyPr/>
                    <a:lstStyle/>
                    <a:p>
                      <a:pPr algn="l" fontAlgn="t"/>
                      <a:r>
                        <a:rPr lang="nl-NL" sz="1400" u="none" strike="noStrike" dirty="0">
                          <a:effectLst/>
                          <a:latin typeface="+mn-lt"/>
                        </a:rPr>
                        <a:t>Utrecht</a:t>
                      </a:r>
                      <a:endParaRPr lang="nl-NL" sz="1400" b="0" i="0" u="none" strike="noStrike" dirty="0">
                        <a:solidFill>
                          <a:srgbClr val="000000"/>
                        </a:solidFill>
                        <a:effectLst/>
                        <a:latin typeface="+mn-lt"/>
                      </a:endParaRPr>
                    </a:p>
                  </a:txBody>
                  <a:tcPr marL="9525" marR="9525" marT="9525" marB="0"/>
                </a:tc>
                <a:tc>
                  <a:txBody>
                    <a:bodyPr/>
                    <a:lstStyle/>
                    <a:p>
                      <a:pPr algn="l" fontAlgn="t"/>
                      <a:r>
                        <a:rPr lang="nl-NL" sz="1400" u="none" strike="noStrike" dirty="0">
                          <a:effectLst/>
                          <a:latin typeface="+mn-lt"/>
                        </a:rPr>
                        <a:t>Consumenten</a:t>
                      </a:r>
                      <a:br>
                        <a:rPr lang="nl-NL" sz="1400" u="none" strike="noStrike" dirty="0">
                          <a:effectLst/>
                          <a:latin typeface="+mn-lt"/>
                        </a:rPr>
                      </a:br>
                      <a:r>
                        <a:rPr lang="nl-NL" sz="1400" u="none" strike="noStrike" dirty="0">
                          <a:effectLst/>
                          <a:latin typeface="+mn-lt"/>
                        </a:rPr>
                        <a:t>Bouw</a:t>
                      </a:r>
                      <a:endParaRPr lang="nl-NL" sz="1400" b="0" i="0" u="none" strike="noStrike" dirty="0">
                        <a:solidFill>
                          <a:srgbClr val="000000"/>
                        </a:solidFill>
                        <a:effectLst/>
                        <a:latin typeface="+mn-lt"/>
                      </a:endParaRPr>
                    </a:p>
                  </a:txBody>
                  <a:tcPr marL="9525" marR="9525" marT="9525" marB="0"/>
                </a:tc>
                <a:tc>
                  <a:txBody>
                    <a:bodyPr/>
                    <a:lstStyle/>
                    <a:p>
                      <a:pPr algn="l" fontAlgn="t"/>
                      <a:r>
                        <a:rPr lang="nl-NL" sz="1400" u="none" strike="noStrike" dirty="0">
                          <a:effectLst/>
                          <a:latin typeface="+mn-lt"/>
                        </a:rPr>
                        <a:t>Verkeer</a:t>
                      </a:r>
                      <a:endParaRPr lang="nl-NL" sz="1400" b="0" i="0" u="none" strike="noStrike" dirty="0">
                        <a:solidFill>
                          <a:srgbClr val="000000"/>
                        </a:solidFill>
                        <a:effectLst/>
                        <a:latin typeface="+mn-lt"/>
                      </a:endParaRPr>
                    </a:p>
                  </a:txBody>
                  <a:tcPr marL="9525" marR="9525" marT="9525" marB="0"/>
                </a:tc>
                <a:extLst>
                  <a:ext uri="{0D108BD9-81ED-4DB2-BD59-A6C34878D82A}">
                    <a16:rowId xmlns:a16="http://schemas.microsoft.com/office/drawing/2014/main" val="4216115124"/>
                  </a:ext>
                </a:extLst>
              </a:tr>
            </a:tbl>
          </a:graphicData>
        </a:graphic>
      </p:graphicFrame>
      <p:sp>
        <p:nvSpPr>
          <p:cNvPr id="9" name="TextBox 8">
            <a:extLst>
              <a:ext uri="{FF2B5EF4-FFF2-40B4-BE49-F238E27FC236}">
                <a16:creationId xmlns:a16="http://schemas.microsoft.com/office/drawing/2014/main" id="{ECB43774-37F9-A902-635D-51E4B0367D1B}"/>
              </a:ext>
            </a:extLst>
          </p:cNvPr>
          <p:cNvSpPr txBox="1"/>
          <p:nvPr/>
        </p:nvSpPr>
        <p:spPr>
          <a:xfrm>
            <a:off x="2714737" y="5355056"/>
            <a:ext cx="6094854" cy="646331"/>
          </a:xfrm>
          <a:prstGeom prst="rect">
            <a:avLst/>
          </a:prstGeom>
          <a:noFill/>
        </p:spPr>
        <p:txBody>
          <a:bodyPr wrap="square">
            <a:spAutoFit/>
          </a:bodyPr>
          <a:lstStyle/>
          <a:p>
            <a:r>
              <a:rPr lang="nl-NL" sz="1800" dirty="0">
                <a:effectLst/>
                <a:latin typeface="Calibri" panose="020F0502020204030204" pitchFamily="34" charset="0"/>
                <a:ea typeface="Calibri" panose="020F0502020204030204" pitchFamily="34" charset="0"/>
              </a:rPr>
              <a:t>Grootste gemiddelde bijdrage voor primair fijnstof en stikstofdioxide in 2016 per gebied</a:t>
            </a:r>
            <a:endParaRPr lang="nl-NL" dirty="0"/>
          </a:p>
        </p:txBody>
      </p:sp>
    </p:spTree>
    <p:extLst>
      <p:ext uri="{BB962C8B-B14F-4D97-AF65-F5344CB8AC3E}">
        <p14:creationId xmlns:p14="http://schemas.microsoft.com/office/powerpoint/2010/main" val="906566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F57D1-43CF-64C6-C2A7-C2801259064E}"/>
              </a:ext>
            </a:extLst>
          </p:cNvPr>
          <p:cNvSpPr>
            <a:spLocks noGrp="1"/>
          </p:cNvSpPr>
          <p:nvPr>
            <p:ph type="title"/>
          </p:nvPr>
        </p:nvSpPr>
        <p:spPr/>
        <p:txBody>
          <a:bodyPr>
            <a:normAutofit fontScale="90000"/>
          </a:bodyPr>
          <a:lstStyle/>
          <a:p>
            <a:r>
              <a:rPr lang="nl-NL" dirty="0">
                <a:cs typeface="Times New Roman" panose="02020603050405020304" pitchFamily="18" charset="0"/>
              </a:rPr>
              <a:t>Doorrekening op de bloostelling en gezondheid</a:t>
            </a:r>
            <a:endParaRPr lang="nl-NL" dirty="0"/>
          </a:p>
        </p:txBody>
      </p:sp>
      <p:sp>
        <p:nvSpPr>
          <p:cNvPr id="3" name="Date Placeholder 2">
            <a:extLst>
              <a:ext uri="{FF2B5EF4-FFF2-40B4-BE49-F238E27FC236}">
                <a16:creationId xmlns:a16="http://schemas.microsoft.com/office/drawing/2014/main" id="{5D9486AD-05DF-4695-689E-CD2794EFBAFE}"/>
              </a:ext>
            </a:extLst>
          </p:cNvPr>
          <p:cNvSpPr>
            <a:spLocks noGrp="1"/>
          </p:cNvSpPr>
          <p:nvPr>
            <p:ph type="dt" sz="half" idx="10"/>
          </p:nvPr>
        </p:nvSpPr>
        <p:spPr/>
        <p:txBody>
          <a:bodyPr/>
          <a:lstStyle/>
          <a:p>
            <a:endParaRPr lang="nl-NL" dirty="0"/>
          </a:p>
        </p:txBody>
      </p:sp>
      <p:sp>
        <p:nvSpPr>
          <p:cNvPr id="4" name="Footer Placeholder 3">
            <a:extLst>
              <a:ext uri="{FF2B5EF4-FFF2-40B4-BE49-F238E27FC236}">
                <a16:creationId xmlns:a16="http://schemas.microsoft.com/office/drawing/2014/main" id="{52C0240D-1CDA-88A7-EEE5-23A9D7EAD789}"/>
              </a:ext>
            </a:extLst>
          </p:cNvPr>
          <p:cNvSpPr>
            <a:spLocks noGrp="1"/>
          </p:cNvSpPr>
          <p:nvPr>
            <p:ph type="ftr" sz="quarter" idx="11"/>
          </p:nvPr>
        </p:nvSpPr>
        <p:spPr/>
        <p:txBody>
          <a:bodyPr/>
          <a:lstStyle/>
          <a:p>
            <a:endParaRPr lang="nl-NL" dirty="0"/>
          </a:p>
        </p:txBody>
      </p:sp>
      <p:sp>
        <p:nvSpPr>
          <p:cNvPr id="5" name="Slide Number Placeholder 4">
            <a:extLst>
              <a:ext uri="{FF2B5EF4-FFF2-40B4-BE49-F238E27FC236}">
                <a16:creationId xmlns:a16="http://schemas.microsoft.com/office/drawing/2014/main" id="{37FB8FE5-FFDD-4803-3593-FEC991FE3B4E}"/>
              </a:ext>
            </a:extLst>
          </p:cNvPr>
          <p:cNvSpPr>
            <a:spLocks noGrp="1"/>
          </p:cNvSpPr>
          <p:nvPr>
            <p:ph type="sldNum" sz="quarter" idx="12"/>
          </p:nvPr>
        </p:nvSpPr>
        <p:spPr/>
        <p:txBody>
          <a:bodyPr/>
          <a:lstStyle/>
          <a:p>
            <a:fld id="{10A0A6AF-03C5-477E-939A-E28F7E7F05EA}" type="slidenum">
              <a:rPr lang="nl-NL" smtClean="0"/>
              <a:pPr/>
              <a:t>13</a:t>
            </a:fld>
            <a:endParaRPr lang="nl-NL" dirty="0"/>
          </a:p>
        </p:txBody>
      </p:sp>
      <p:pic>
        <p:nvPicPr>
          <p:cNvPr id="6" name="Picture 5">
            <a:extLst>
              <a:ext uri="{FF2B5EF4-FFF2-40B4-BE49-F238E27FC236}">
                <a16:creationId xmlns:a16="http://schemas.microsoft.com/office/drawing/2014/main" id="{5270CFD9-59F0-A9C8-B785-F195B61B1B67}"/>
              </a:ext>
            </a:extLst>
          </p:cNvPr>
          <p:cNvPicPr>
            <a:picLocks noChangeAspect="1"/>
          </p:cNvPicPr>
          <p:nvPr/>
        </p:nvPicPr>
        <p:blipFill>
          <a:blip r:embed="rId2"/>
          <a:stretch>
            <a:fillRect/>
          </a:stretch>
        </p:blipFill>
        <p:spPr>
          <a:xfrm>
            <a:off x="1175102" y="2888853"/>
            <a:ext cx="8621461" cy="1414699"/>
          </a:xfrm>
          <a:prstGeom prst="rect">
            <a:avLst/>
          </a:prstGeom>
        </p:spPr>
      </p:pic>
    </p:spTree>
    <p:extLst>
      <p:ext uri="{BB962C8B-B14F-4D97-AF65-F5344CB8AC3E}">
        <p14:creationId xmlns:p14="http://schemas.microsoft.com/office/powerpoint/2010/main" val="2928594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3">
            <a:extLst>
              <a:ext uri="{FF2B5EF4-FFF2-40B4-BE49-F238E27FC236}">
                <a16:creationId xmlns:a16="http://schemas.microsoft.com/office/drawing/2014/main" id="{21B1A44A-1E11-D2DC-B856-8D5F12D841F7}"/>
              </a:ext>
            </a:extLst>
          </p:cNvPr>
          <p:cNvSpPr>
            <a:spLocks noGrp="1"/>
          </p:cNvSpPr>
          <p:nvPr>
            <p:ph type="dt" sz="half" idx="10"/>
          </p:nvPr>
        </p:nvSpPr>
        <p:spPr/>
        <p:txBody>
          <a:bodyPr/>
          <a:lstStyle/>
          <a:p>
            <a:endParaRPr lang="nl-NL" dirty="0"/>
          </a:p>
        </p:txBody>
      </p:sp>
      <p:sp>
        <p:nvSpPr>
          <p:cNvPr id="20" name="Footer Placeholder 4">
            <a:extLst>
              <a:ext uri="{FF2B5EF4-FFF2-40B4-BE49-F238E27FC236}">
                <a16:creationId xmlns:a16="http://schemas.microsoft.com/office/drawing/2014/main" id="{F13E8666-6BA4-F7C7-29F4-BAB59BDF3FDC}"/>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FB01E25C-001D-2B95-53F4-C09350D33CE7}"/>
              </a:ext>
            </a:extLst>
          </p:cNvPr>
          <p:cNvSpPr>
            <a:spLocks noGrp="1"/>
          </p:cNvSpPr>
          <p:nvPr>
            <p:ph type="sldNum" sz="quarter" idx="12"/>
          </p:nvPr>
        </p:nvSpPr>
        <p:spPr/>
        <p:txBody>
          <a:bodyPr anchor="b">
            <a:normAutofit/>
          </a:bodyPr>
          <a:lstStyle/>
          <a:p>
            <a:pPr>
              <a:spcAft>
                <a:spcPts val="600"/>
              </a:spcAft>
            </a:pPr>
            <a:fld id="{10A0A6AF-03C5-477E-939A-E28F7E7F05EA}" type="slidenum">
              <a:rPr lang="nl-NL" smtClean="0"/>
              <a:pPr>
                <a:spcAft>
                  <a:spcPts val="600"/>
                </a:spcAft>
              </a:pPr>
              <a:t>14</a:t>
            </a:fld>
            <a:endParaRPr lang="nl-NL" dirty="0"/>
          </a:p>
        </p:txBody>
      </p:sp>
      <p:graphicFrame>
        <p:nvGraphicFramePr>
          <p:cNvPr id="8" name="Table 7">
            <a:extLst>
              <a:ext uri="{FF2B5EF4-FFF2-40B4-BE49-F238E27FC236}">
                <a16:creationId xmlns:a16="http://schemas.microsoft.com/office/drawing/2014/main" id="{7035590D-15C7-1CF5-05C7-7E99B1FDAAF2}"/>
              </a:ext>
            </a:extLst>
          </p:cNvPr>
          <p:cNvGraphicFramePr>
            <a:graphicFrameLocks noGrp="1"/>
          </p:cNvGraphicFramePr>
          <p:nvPr>
            <p:extLst>
              <p:ext uri="{D42A27DB-BD31-4B8C-83A1-F6EECF244321}">
                <p14:modId xmlns:p14="http://schemas.microsoft.com/office/powerpoint/2010/main" val="1846363326"/>
              </p:ext>
            </p:extLst>
          </p:nvPr>
        </p:nvGraphicFramePr>
        <p:xfrm>
          <a:off x="757038" y="1873898"/>
          <a:ext cx="4427357" cy="2647768"/>
        </p:xfrm>
        <a:graphic>
          <a:graphicData uri="http://schemas.openxmlformats.org/drawingml/2006/table">
            <a:tbl>
              <a:tblPr>
                <a:tableStyleId>{5C22544A-7EE6-4342-B048-85BDC9FD1C3A}</a:tableStyleId>
              </a:tblPr>
              <a:tblGrid>
                <a:gridCol w="1782365">
                  <a:extLst>
                    <a:ext uri="{9D8B030D-6E8A-4147-A177-3AD203B41FA5}">
                      <a16:colId xmlns:a16="http://schemas.microsoft.com/office/drawing/2014/main" val="2799714019"/>
                    </a:ext>
                  </a:extLst>
                </a:gridCol>
                <a:gridCol w="1137196">
                  <a:extLst>
                    <a:ext uri="{9D8B030D-6E8A-4147-A177-3AD203B41FA5}">
                      <a16:colId xmlns:a16="http://schemas.microsoft.com/office/drawing/2014/main" val="84731218"/>
                    </a:ext>
                  </a:extLst>
                </a:gridCol>
                <a:gridCol w="745702">
                  <a:extLst>
                    <a:ext uri="{9D8B030D-6E8A-4147-A177-3AD203B41FA5}">
                      <a16:colId xmlns:a16="http://schemas.microsoft.com/office/drawing/2014/main" val="2168129420"/>
                    </a:ext>
                  </a:extLst>
                </a:gridCol>
                <a:gridCol w="762094">
                  <a:extLst>
                    <a:ext uri="{9D8B030D-6E8A-4147-A177-3AD203B41FA5}">
                      <a16:colId xmlns:a16="http://schemas.microsoft.com/office/drawing/2014/main" val="2515714202"/>
                    </a:ext>
                  </a:extLst>
                </a:gridCol>
              </a:tblGrid>
              <a:tr h="1066647">
                <a:tc>
                  <a:txBody>
                    <a:bodyPr/>
                    <a:lstStyle/>
                    <a:p>
                      <a:pPr algn="l">
                        <a:lnSpc>
                          <a:spcPct val="107000"/>
                        </a:lnSpc>
                        <a:spcAft>
                          <a:spcPts val="800"/>
                        </a:spcAft>
                      </a:pPr>
                      <a:r>
                        <a:rPr lang="nl-NL" sz="1000" dirty="0">
                          <a:effectLst/>
                          <a:latin typeface="+mn-lt"/>
                        </a:rPr>
                        <a:t>Levensduurverlies</a:t>
                      </a:r>
                    </a:p>
                    <a:p>
                      <a:pPr algn="l">
                        <a:lnSpc>
                          <a:spcPct val="107000"/>
                        </a:lnSpc>
                        <a:spcAft>
                          <a:spcPts val="800"/>
                        </a:spcAft>
                      </a:pPr>
                      <a:r>
                        <a:rPr lang="nl-NL" sz="1000" dirty="0">
                          <a:effectLst/>
                          <a:latin typeface="+mn-lt"/>
                        </a:rPr>
                        <a:t>Pilot Utrecht</a:t>
                      </a:r>
                    </a:p>
                    <a:p>
                      <a:pPr algn="l">
                        <a:lnSpc>
                          <a:spcPct val="107000"/>
                        </a:lnSpc>
                        <a:spcAft>
                          <a:spcPts val="800"/>
                        </a:spcAft>
                      </a:pPr>
                      <a:r>
                        <a:rPr lang="nl-NL" sz="1000" dirty="0">
                          <a:effectLst/>
                          <a:latin typeface="+mn-lt"/>
                        </a:rPr>
                        <a:t>(maanden)</a:t>
                      </a: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nl-NL" sz="1000" dirty="0">
                          <a:effectLst/>
                          <a:latin typeface="+mn-lt"/>
                        </a:rPr>
                        <a:t>Gemiddeld</a:t>
                      </a:r>
                      <a:endParaRPr lang="nl-NL" sz="1000" dirty="0"/>
                    </a:p>
                  </a:txBody>
                  <a:tcPr marL="68580" marR="68580" marT="0" marB="0" anchor="ctr"/>
                </a:tc>
                <a:tc gridSpan="2">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nl-NL" sz="1000" dirty="0">
                          <a:effectLst/>
                          <a:latin typeface="+mn-lt"/>
                          <a:cs typeface="Times New Roman" panose="02020603050405020304" pitchFamily="18" charset="0"/>
                        </a:rPr>
                        <a:t>Hoger belaste populatie</a:t>
                      </a:r>
                    </a:p>
                  </a:txBody>
                  <a:tcPr marL="68580" marR="68580" marT="0" marB="0" anchor="ctr"/>
                </a:tc>
                <a:tc hMerge="1">
                  <a:txBody>
                    <a:bodyPr/>
                    <a:lstStyle/>
                    <a:p>
                      <a:endParaRPr lang="nl-NL"/>
                    </a:p>
                  </a:txBody>
                  <a:tcPr/>
                </a:tc>
                <a:extLst>
                  <a:ext uri="{0D108BD9-81ED-4DB2-BD59-A6C34878D82A}">
                    <a16:rowId xmlns:a16="http://schemas.microsoft.com/office/drawing/2014/main" val="3233566133"/>
                  </a:ext>
                </a:extLst>
              </a:tr>
              <a:tr h="417848">
                <a:tc>
                  <a:txBody>
                    <a:bodyPr/>
                    <a:lstStyle/>
                    <a:p>
                      <a:pPr algn="l">
                        <a:lnSpc>
                          <a:spcPct val="107000"/>
                        </a:lnSpc>
                        <a:spcAft>
                          <a:spcPts val="800"/>
                        </a:spcAft>
                      </a:pPr>
                      <a:endParaRPr lang="nl-NL" sz="10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endParaRPr lang="nl-NL" sz="1000" dirty="0"/>
                    </a:p>
                  </a:txBody>
                  <a:tcPr marL="68580" marR="68580" marT="0" marB="0" anchor="ctr"/>
                </a:tc>
                <a:tc>
                  <a:txBody>
                    <a:bodyPr/>
                    <a:lstStyle/>
                    <a:p>
                      <a:pPr algn="ctr"/>
                      <a:r>
                        <a:rPr lang="nl-NL" sz="1000" dirty="0">
                          <a:effectLst/>
                          <a:latin typeface="+mn-lt"/>
                          <a:cs typeface="Times New Roman" panose="02020603050405020304" pitchFamily="18" charset="0"/>
                        </a:rPr>
                        <a:t>(5%)</a:t>
                      </a:r>
                      <a:endParaRPr lang="nl-NL" sz="1000" dirty="0"/>
                    </a:p>
                  </a:txBody>
                  <a:tcPr marL="68580" marR="68580" marT="0" marB="0" anchor="ctr"/>
                </a:tc>
                <a:tc>
                  <a:txBody>
                    <a:bodyPr/>
                    <a:lstStyle/>
                    <a:p>
                      <a:pPr algn="ctr"/>
                      <a:r>
                        <a:rPr lang="nl-NL" sz="1000" dirty="0">
                          <a:effectLst/>
                          <a:latin typeface="+mn-lt"/>
                          <a:cs typeface="Times New Roman" panose="02020603050405020304" pitchFamily="18" charset="0"/>
                        </a:rPr>
                        <a:t>(1%)</a:t>
                      </a:r>
                      <a:endParaRPr lang="nl-NL" sz="1000" dirty="0"/>
                    </a:p>
                  </a:txBody>
                  <a:tcPr marL="68580" marR="68580" marT="0" marB="0" anchor="ctr"/>
                </a:tc>
                <a:extLst>
                  <a:ext uri="{0D108BD9-81ED-4DB2-BD59-A6C34878D82A}">
                    <a16:rowId xmlns:a16="http://schemas.microsoft.com/office/drawing/2014/main" val="3685728014"/>
                  </a:ext>
                </a:extLst>
              </a:tr>
              <a:tr h="509749">
                <a:tc>
                  <a:txBody>
                    <a:bodyPr/>
                    <a:lstStyle/>
                    <a:p>
                      <a:pPr algn="l">
                        <a:lnSpc>
                          <a:spcPct val="107000"/>
                        </a:lnSpc>
                        <a:spcAft>
                          <a:spcPts val="800"/>
                        </a:spcAft>
                      </a:pPr>
                      <a:r>
                        <a:rPr lang="nl-NL" sz="1000" dirty="0">
                          <a:effectLst/>
                          <a:latin typeface="+mn-lt"/>
                        </a:rPr>
                        <a:t>2030 -VES</a:t>
                      </a:r>
                      <a:endParaRPr lang="nl-NL" sz="10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nl-NL" sz="1000" dirty="0">
                          <a:effectLst/>
                          <a:latin typeface="+mn-lt"/>
                        </a:rPr>
                        <a:t>5,39</a:t>
                      </a:r>
                      <a:endParaRPr lang="nl-NL" sz="1000" dirty="0"/>
                    </a:p>
                  </a:txBody>
                  <a:tcPr marL="68580" marR="68580" marT="0" marB="0" anchor="ctr"/>
                </a:tc>
                <a:tc>
                  <a:txBody>
                    <a:bodyPr/>
                    <a:lstStyle/>
                    <a:p>
                      <a:pPr algn="ctr"/>
                      <a:r>
                        <a:rPr lang="nl-NL" sz="1000" dirty="0">
                          <a:effectLst/>
                          <a:latin typeface="+mn-lt"/>
                        </a:rPr>
                        <a:t>5,70</a:t>
                      </a:r>
                      <a:endParaRPr lang="nl-NL" sz="1000" dirty="0"/>
                    </a:p>
                  </a:txBody>
                  <a:tcPr marL="68580" marR="68580" marT="0" marB="0" anchor="ctr"/>
                </a:tc>
                <a:tc>
                  <a:txBody>
                    <a:bodyPr/>
                    <a:lstStyle/>
                    <a:p>
                      <a:pPr algn="ctr"/>
                      <a:r>
                        <a:rPr lang="nl-NL" sz="1000" dirty="0">
                          <a:effectLst/>
                          <a:latin typeface="+mn-lt"/>
                        </a:rPr>
                        <a:t>6,03</a:t>
                      </a:r>
                      <a:endParaRPr lang="nl-NL" sz="1000" dirty="0"/>
                    </a:p>
                  </a:txBody>
                  <a:tcPr marL="68580" marR="68580" marT="0" marB="0" anchor="ctr"/>
                </a:tc>
                <a:extLst>
                  <a:ext uri="{0D108BD9-81ED-4DB2-BD59-A6C34878D82A}">
                    <a16:rowId xmlns:a16="http://schemas.microsoft.com/office/drawing/2014/main" val="215179678"/>
                  </a:ext>
                </a:extLst>
              </a:tr>
              <a:tr h="326762">
                <a:tc>
                  <a:txBody>
                    <a:bodyPr/>
                    <a:lstStyle/>
                    <a:p>
                      <a:pPr algn="l">
                        <a:lnSpc>
                          <a:spcPct val="107000"/>
                        </a:lnSpc>
                        <a:spcAft>
                          <a:spcPts val="800"/>
                        </a:spcAft>
                      </a:pPr>
                      <a:r>
                        <a:rPr lang="nl-NL" sz="1000" dirty="0">
                          <a:effectLst/>
                          <a:latin typeface="+mn-lt"/>
                        </a:rPr>
                        <a:t>2030 – Pilot</a:t>
                      </a:r>
                    </a:p>
                  </a:txBody>
                  <a:tcPr marL="68580" marR="68580" marT="0" marB="0" anchor="ctr"/>
                </a:tc>
                <a:tc>
                  <a:txBody>
                    <a:bodyPr/>
                    <a:lstStyle/>
                    <a:p>
                      <a:pPr algn="ctr"/>
                      <a:r>
                        <a:rPr lang="nl-NL" sz="1000" dirty="0">
                          <a:effectLst/>
                          <a:latin typeface="+mn-lt"/>
                        </a:rPr>
                        <a:t>4,91</a:t>
                      </a:r>
                    </a:p>
                  </a:txBody>
                  <a:tcPr marL="68580" marR="68580" marT="0" marB="0" anchor="ctr"/>
                </a:tc>
                <a:tc>
                  <a:txBody>
                    <a:bodyPr/>
                    <a:lstStyle/>
                    <a:p>
                      <a:pPr algn="ctr"/>
                      <a:r>
                        <a:rPr lang="nl-NL" sz="1000" dirty="0">
                          <a:effectLst/>
                          <a:latin typeface="+mn-lt"/>
                        </a:rPr>
                        <a:t>5,22</a:t>
                      </a:r>
                      <a:endParaRPr lang="nl-NL" sz="1000" dirty="0"/>
                    </a:p>
                  </a:txBody>
                  <a:tcPr marL="68580" marR="68580" marT="0" marB="0" anchor="ctr"/>
                </a:tc>
                <a:tc>
                  <a:txBody>
                    <a:bodyPr/>
                    <a:lstStyle/>
                    <a:p>
                      <a:pPr algn="ctr"/>
                      <a:r>
                        <a:rPr lang="nl-NL" sz="1000" dirty="0">
                          <a:effectLst/>
                          <a:latin typeface="+mn-lt"/>
                        </a:rPr>
                        <a:t>5,58</a:t>
                      </a:r>
                      <a:endParaRPr lang="nl-NL" sz="1000" dirty="0"/>
                    </a:p>
                  </a:txBody>
                  <a:tcPr marL="68580" marR="68580" marT="0" marB="0" anchor="ctr"/>
                </a:tc>
                <a:extLst>
                  <a:ext uri="{0D108BD9-81ED-4DB2-BD59-A6C34878D82A}">
                    <a16:rowId xmlns:a16="http://schemas.microsoft.com/office/drawing/2014/main" val="1042793412"/>
                  </a:ext>
                </a:extLst>
              </a:tr>
              <a:tr h="326762">
                <a:tc>
                  <a:txBody>
                    <a:bodyPr/>
                    <a:lstStyle/>
                    <a:p>
                      <a:pPr algn="l">
                        <a:lnSpc>
                          <a:spcPct val="107000"/>
                        </a:lnSpc>
                        <a:spcAft>
                          <a:spcPts val="800"/>
                        </a:spcAft>
                      </a:pPr>
                      <a:r>
                        <a:rPr lang="nl-NL" sz="1000" dirty="0">
                          <a:effectLst/>
                          <a:latin typeface="+mn-lt"/>
                          <a:ea typeface="Calibri" panose="020F0502020204030204" pitchFamily="34" charset="0"/>
                          <a:cs typeface="Times New Roman" panose="02020603050405020304" pitchFamily="18" charset="0"/>
                        </a:rPr>
                        <a:t>Winst levensduur</a:t>
                      </a:r>
                    </a:p>
                  </a:txBody>
                  <a:tcPr marL="68580" marR="68580" marT="0" marB="0" anchor="ctr"/>
                </a:tc>
                <a:tc>
                  <a:txBody>
                    <a:bodyPr/>
                    <a:lstStyle/>
                    <a:p>
                      <a:pPr algn="ctr" fontAlgn="b"/>
                      <a:r>
                        <a:rPr lang="nl-NL" sz="1100" b="0" i="0" u="none" strike="noStrike">
                          <a:solidFill>
                            <a:srgbClr val="000000"/>
                          </a:solidFill>
                          <a:effectLst/>
                          <a:latin typeface="Calibri" panose="020F0502020204030204" pitchFamily="34" charset="0"/>
                        </a:rPr>
                        <a:t>0,48</a:t>
                      </a:r>
                    </a:p>
                  </a:txBody>
                  <a:tcPr marL="9525" marR="9525" marT="9525" marB="0" anchor="b"/>
                </a:tc>
                <a:tc>
                  <a:txBody>
                    <a:bodyPr/>
                    <a:lstStyle/>
                    <a:p>
                      <a:pPr algn="ctr" fontAlgn="b"/>
                      <a:r>
                        <a:rPr lang="nl-NL" sz="1100" b="0" i="0" u="none" strike="noStrike">
                          <a:solidFill>
                            <a:srgbClr val="000000"/>
                          </a:solidFill>
                          <a:effectLst/>
                          <a:latin typeface="Calibri" panose="020F0502020204030204" pitchFamily="34" charset="0"/>
                        </a:rPr>
                        <a:t>0,48</a:t>
                      </a:r>
                    </a:p>
                  </a:txBody>
                  <a:tcPr marL="9525" marR="9525" marT="9525" marB="0" anchor="b"/>
                </a:tc>
                <a:tc>
                  <a:txBody>
                    <a:bodyPr/>
                    <a:lstStyle/>
                    <a:p>
                      <a:pPr algn="ctr" fontAlgn="b"/>
                      <a:r>
                        <a:rPr lang="nl-NL" sz="1100" b="0" i="0" u="none" strike="noStrike" dirty="0">
                          <a:solidFill>
                            <a:srgbClr val="000000"/>
                          </a:solidFill>
                          <a:effectLst/>
                          <a:latin typeface="Calibri" panose="020F0502020204030204" pitchFamily="34" charset="0"/>
                        </a:rPr>
                        <a:t>0,45</a:t>
                      </a:r>
                    </a:p>
                  </a:txBody>
                  <a:tcPr marL="9525" marR="9525" marT="9525" marB="0" anchor="b"/>
                </a:tc>
                <a:extLst>
                  <a:ext uri="{0D108BD9-81ED-4DB2-BD59-A6C34878D82A}">
                    <a16:rowId xmlns:a16="http://schemas.microsoft.com/office/drawing/2014/main" val="3906815861"/>
                  </a:ext>
                </a:extLst>
              </a:tr>
            </a:tbl>
          </a:graphicData>
        </a:graphic>
      </p:graphicFrame>
      <p:graphicFrame>
        <p:nvGraphicFramePr>
          <p:cNvPr id="13" name="Table 12">
            <a:extLst>
              <a:ext uri="{FF2B5EF4-FFF2-40B4-BE49-F238E27FC236}">
                <a16:creationId xmlns:a16="http://schemas.microsoft.com/office/drawing/2014/main" id="{9BD9464F-ACA7-A167-0888-D61A232C6B80}"/>
              </a:ext>
            </a:extLst>
          </p:cNvPr>
          <p:cNvGraphicFramePr>
            <a:graphicFrameLocks noGrp="1"/>
          </p:cNvGraphicFramePr>
          <p:nvPr>
            <p:extLst>
              <p:ext uri="{D42A27DB-BD31-4B8C-83A1-F6EECF244321}">
                <p14:modId xmlns:p14="http://schemas.microsoft.com/office/powerpoint/2010/main" val="1117597351"/>
              </p:ext>
            </p:extLst>
          </p:nvPr>
        </p:nvGraphicFramePr>
        <p:xfrm>
          <a:off x="5743661" y="1873898"/>
          <a:ext cx="4641909" cy="2647769"/>
        </p:xfrm>
        <a:graphic>
          <a:graphicData uri="http://schemas.openxmlformats.org/drawingml/2006/table">
            <a:tbl>
              <a:tblPr>
                <a:tableStyleId>{5C22544A-7EE6-4342-B048-85BDC9FD1C3A}</a:tableStyleId>
              </a:tblPr>
              <a:tblGrid>
                <a:gridCol w="1868739">
                  <a:extLst>
                    <a:ext uri="{9D8B030D-6E8A-4147-A177-3AD203B41FA5}">
                      <a16:colId xmlns:a16="http://schemas.microsoft.com/office/drawing/2014/main" val="2799714019"/>
                    </a:ext>
                  </a:extLst>
                </a:gridCol>
                <a:gridCol w="1192305">
                  <a:extLst>
                    <a:ext uri="{9D8B030D-6E8A-4147-A177-3AD203B41FA5}">
                      <a16:colId xmlns:a16="http://schemas.microsoft.com/office/drawing/2014/main" val="84731218"/>
                    </a:ext>
                  </a:extLst>
                </a:gridCol>
                <a:gridCol w="781839">
                  <a:extLst>
                    <a:ext uri="{9D8B030D-6E8A-4147-A177-3AD203B41FA5}">
                      <a16:colId xmlns:a16="http://schemas.microsoft.com/office/drawing/2014/main" val="2168129420"/>
                    </a:ext>
                  </a:extLst>
                </a:gridCol>
                <a:gridCol w="799026">
                  <a:extLst>
                    <a:ext uri="{9D8B030D-6E8A-4147-A177-3AD203B41FA5}">
                      <a16:colId xmlns:a16="http://schemas.microsoft.com/office/drawing/2014/main" val="2515714202"/>
                    </a:ext>
                  </a:extLst>
                </a:gridCol>
              </a:tblGrid>
              <a:tr h="1522432">
                <a:tc>
                  <a:txBody>
                    <a:bodyPr/>
                    <a:lstStyle/>
                    <a:p>
                      <a:pPr algn="l">
                        <a:lnSpc>
                          <a:spcPct val="107000"/>
                        </a:lnSpc>
                        <a:spcAft>
                          <a:spcPts val="800"/>
                        </a:spcAft>
                      </a:pPr>
                      <a:r>
                        <a:rPr lang="nl-NL" sz="1000" dirty="0">
                          <a:effectLst/>
                          <a:latin typeface="+mn-lt"/>
                        </a:rPr>
                        <a:t>Levensduurverlies Deelgebied 1A</a:t>
                      </a:r>
                    </a:p>
                    <a:p>
                      <a:pPr algn="l">
                        <a:lnSpc>
                          <a:spcPct val="107000"/>
                        </a:lnSpc>
                        <a:spcAft>
                          <a:spcPts val="800"/>
                        </a:spcAft>
                      </a:pPr>
                      <a:r>
                        <a:rPr lang="nl-NL" sz="1000" dirty="0">
                          <a:effectLst/>
                          <a:latin typeface="+mn-lt"/>
                        </a:rPr>
                        <a:t>Pilot Groningen</a:t>
                      </a:r>
                    </a:p>
                    <a:p>
                      <a:pPr algn="l">
                        <a:lnSpc>
                          <a:spcPct val="107000"/>
                        </a:lnSpc>
                        <a:spcAft>
                          <a:spcPts val="800"/>
                        </a:spcAft>
                      </a:pPr>
                      <a:r>
                        <a:rPr lang="nl-NL" sz="1000" dirty="0">
                          <a:effectLst/>
                          <a:latin typeface="+mn-lt"/>
                        </a:rPr>
                        <a:t>(maanden) </a:t>
                      </a:r>
                    </a:p>
                    <a:p>
                      <a:pPr algn="l">
                        <a:lnSpc>
                          <a:spcPct val="107000"/>
                        </a:lnSpc>
                        <a:spcAft>
                          <a:spcPts val="800"/>
                        </a:spcAft>
                      </a:pPr>
                      <a:r>
                        <a:rPr lang="nl-NL" sz="1000" dirty="0">
                          <a:effectLst/>
                          <a:latin typeface="+mn-lt"/>
                        </a:rPr>
                        <a:t>(</a:t>
                      </a:r>
                      <a:r>
                        <a:rPr lang="nl-NL" sz="1000" kern="1200" dirty="0">
                          <a:solidFill>
                            <a:schemeClr val="dk1"/>
                          </a:solidFill>
                          <a:effectLst/>
                          <a:latin typeface="+mn-lt"/>
                          <a:ea typeface="+mn-ea"/>
                          <a:cs typeface="+mn-cs"/>
                        </a:rPr>
                        <a:t>µg/m3</a:t>
                      </a:r>
                      <a:r>
                        <a:rPr lang="nl-NL" sz="1000" dirty="0">
                          <a:effectLst/>
                          <a:latin typeface="+mn-lt"/>
                        </a:rPr>
                        <a:t>) </a:t>
                      </a: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nl-NL" sz="1000" dirty="0">
                          <a:effectLst/>
                          <a:latin typeface="+mn-lt"/>
                        </a:rPr>
                        <a:t>Gemiddeld</a:t>
                      </a:r>
                      <a:endParaRPr lang="nl-NL" sz="1000" dirty="0"/>
                    </a:p>
                  </a:txBody>
                  <a:tcPr marL="68580" marR="68580" marT="0" marB="0" anchor="ctr"/>
                </a:tc>
                <a:tc gridSpan="2">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nl-NL" sz="1000" dirty="0">
                          <a:effectLst/>
                          <a:latin typeface="+mn-lt"/>
                          <a:cs typeface="Times New Roman" panose="02020603050405020304" pitchFamily="18" charset="0"/>
                        </a:rPr>
                        <a:t>Hoger belaste populatie</a:t>
                      </a:r>
                    </a:p>
                  </a:txBody>
                  <a:tcPr marL="68580" marR="68580" marT="0" marB="0" anchor="ctr"/>
                </a:tc>
                <a:tc hMerge="1">
                  <a:txBody>
                    <a:bodyPr/>
                    <a:lstStyle/>
                    <a:p>
                      <a:endParaRPr lang="nl-NL"/>
                    </a:p>
                  </a:txBody>
                  <a:tcPr/>
                </a:tc>
                <a:extLst>
                  <a:ext uri="{0D108BD9-81ED-4DB2-BD59-A6C34878D82A}">
                    <a16:rowId xmlns:a16="http://schemas.microsoft.com/office/drawing/2014/main" val="3233566133"/>
                  </a:ext>
                </a:extLst>
              </a:tr>
              <a:tr h="297397">
                <a:tc>
                  <a:txBody>
                    <a:bodyPr/>
                    <a:lstStyle/>
                    <a:p>
                      <a:pPr algn="l">
                        <a:lnSpc>
                          <a:spcPct val="107000"/>
                        </a:lnSpc>
                        <a:spcAft>
                          <a:spcPts val="800"/>
                        </a:spcAft>
                      </a:pPr>
                      <a:endParaRPr lang="nl-NL" sz="10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endParaRPr lang="nl-NL" sz="1000" dirty="0"/>
                    </a:p>
                  </a:txBody>
                  <a:tcPr marL="68580" marR="68580" marT="0" marB="0" anchor="ctr"/>
                </a:tc>
                <a:tc>
                  <a:txBody>
                    <a:bodyPr/>
                    <a:lstStyle/>
                    <a:p>
                      <a:pPr algn="ctr"/>
                      <a:r>
                        <a:rPr lang="nl-NL" sz="1000" dirty="0">
                          <a:effectLst/>
                          <a:latin typeface="+mn-lt"/>
                          <a:cs typeface="Times New Roman" panose="02020603050405020304" pitchFamily="18" charset="0"/>
                        </a:rPr>
                        <a:t>(5%)</a:t>
                      </a:r>
                      <a:endParaRPr lang="nl-NL" sz="1000" dirty="0"/>
                    </a:p>
                  </a:txBody>
                  <a:tcPr marL="68580" marR="68580" marT="0" marB="0" anchor="ctr"/>
                </a:tc>
                <a:tc>
                  <a:txBody>
                    <a:bodyPr/>
                    <a:lstStyle/>
                    <a:p>
                      <a:pPr algn="ctr"/>
                      <a:r>
                        <a:rPr lang="nl-NL" sz="1000" dirty="0">
                          <a:effectLst/>
                          <a:latin typeface="+mn-lt"/>
                          <a:cs typeface="Times New Roman" panose="02020603050405020304" pitchFamily="18" charset="0"/>
                        </a:rPr>
                        <a:t>(1%)</a:t>
                      </a:r>
                      <a:endParaRPr lang="nl-NL" sz="1000" dirty="0"/>
                    </a:p>
                  </a:txBody>
                  <a:tcPr marL="68580" marR="68580" marT="0" marB="0" anchor="ctr"/>
                </a:tc>
                <a:extLst>
                  <a:ext uri="{0D108BD9-81ED-4DB2-BD59-A6C34878D82A}">
                    <a16:rowId xmlns:a16="http://schemas.microsoft.com/office/drawing/2014/main" val="3685728014"/>
                  </a:ext>
                </a:extLst>
              </a:tr>
              <a:tr h="362806">
                <a:tc>
                  <a:txBody>
                    <a:bodyPr/>
                    <a:lstStyle/>
                    <a:p>
                      <a:pPr algn="l">
                        <a:lnSpc>
                          <a:spcPct val="107000"/>
                        </a:lnSpc>
                        <a:spcAft>
                          <a:spcPts val="800"/>
                        </a:spcAft>
                      </a:pPr>
                      <a:r>
                        <a:rPr lang="nl-NL" sz="1000" dirty="0">
                          <a:effectLst/>
                          <a:latin typeface="+mn-lt"/>
                        </a:rPr>
                        <a:t>2030 -VES</a:t>
                      </a:r>
                      <a:endParaRPr lang="nl-NL" sz="10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nl-NL" sz="1000" dirty="0">
                          <a:solidFill>
                            <a:srgbClr val="000000"/>
                          </a:solidFill>
                          <a:effectLst/>
                          <a:latin typeface="+mn-lt"/>
                          <a:ea typeface="Calibri" panose="020F0502020204030204" pitchFamily="34" charset="0"/>
                          <a:cs typeface="Times New Roman" panose="02020603050405020304" pitchFamily="18" charset="0"/>
                        </a:rPr>
                        <a:t>2,62</a:t>
                      </a:r>
                      <a:endParaRPr lang="nl-NL" sz="10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nl-NL" sz="1000" dirty="0">
                          <a:solidFill>
                            <a:srgbClr val="000000"/>
                          </a:solidFill>
                          <a:effectLst/>
                          <a:latin typeface="+mn-lt"/>
                          <a:ea typeface="Calibri" panose="020F0502020204030204" pitchFamily="34" charset="0"/>
                          <a:cs typeface="Times New Roman" panose="02020603050405020304" pitchFamily="18" charset="0"/>
                        </a:rPr>
                        <a:t>2,63</a:t>
                      </a:r>
                      <a:endParaRPr lang="nl-NL" sz="10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nl-NL" sz="1000" dirty="0">
                          <a:solidFill>
                            <a:srgbClr val="000000"/>
                          </a:solidFill>
                          <a:effectLst/>
                          <a:latin typeface="+mn-lt"/>
                          <a:ea typeface="Calibri" panose="020F0502020204030204" pitchFamily="34" charset="0"/>
                          <a:cs typeface="Times New Roman" panose="02020603050405020304" pitchFamily="18" charset="0"/>
                        </a:rPr>
                        <a:t>2,66</a:t>
                      </a:r>
                      <a:endParaRPr lang="nl-NL" sz="1000" dirty="0">
                        <a:effectLst/>
                        <a:latin typeface="+mn-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5179678"/>
                  </a:ext>
                </a:extLst>
              </a:tr>
              <a:tr h="232567">
                <a:tc>
                  <a:txBody>
                    <a:bodyPr/>
                    <a:lstStyle/>
                    <a:p>
                      <a:pPr algn="l">
                        <a:lnSpc>
                          <a:spcPct val="107000"/>
                        </a:lnSpc>
                        <a:spcAft>
                          <a:spcPts val="800"/>
                        </a:spcAft>
                      </a:pPr>
                      <a:r>
                        <a:rPr lang="nl-NL" sz="1000" dirty="0">
                          <a:effectLst/>
                          <a:latin typeface="+mn-lt"/>
                        </a:rPr>
                        <a:t>2030 – Pilot</a:t>
                      </a:r>
                    </a:p>
                  </a:txBody>
                  <a:tcPr marL="68580" marR="68580" marT="0" marB="0" anchor="ctr"/>
                </a:tc>
                <a:tc>
                  <a:txBody>
                    <a:bodyPr/>
                    <a:lstStyle/>
                    <a:p>
                      <a:pPr algn="ctr">
                        <a:lnSpc>
                          <a:spcPct val="107000"/>
                        </a:lnSpc>
                        <a:spcAft>
                          <a:spcPts val="800"/>
                        </a:spcAft>
                      </a:pPr>
                      <a:r>
                        <a:rPr lang="nl-NL" sz="1000" dirty="0">
                          <a:effectLst/>
                          <a:latin typeface="+mn-lt"/>
                          <a:ea typeface="Calibri" panose="020F0502020204030204" pitchFamily="34" charset="0"/>
                          <a:cs typeface="Times New Roman" panose="02020603050405020304" pitchFamily="18" charset="0"/>
                        </a:rPr>
                        <a:t>2,86</a:t>
                      </a:r>
                    </a:p>
                  </a:txBody>
                  <a:tcPr marL="68580" marR="68580" marT="0" marB="0"/>
                </a:tc>
                <a:tc>
                  <a:txBody>
                    <a:bodyPr/>
                    <a:lstStyle/>
                    <a:p>
                      <a:pPr algn="ctr">
                        <a:lnSpc>
                          <a:spcPct val="107000"/>
                        </a:lnSpc>
                        <a:spcAft>
                          <a:spcPts val="800"/>
                        </a:spcAft>
                      </a:pPr>
                      <a:r>
                        <a:rPr lang="nl-NL" sz="1000" dirty="0">
                          <a:effectLst/>
                          <a:latin typeface="+mn-lt"/>
                          <a:ea typeface="Calibri" panose="020F0502020204030204" pitchFamily="34" charset="0"/>
                          <a:cs typeface="Times New Roman" panose="02020603050405020304" pitchFamily="18" charset="0"/>
                        </a:rPr>
                        <a:t>3,42</a:t>
                      </a:r>
                    </a:p>
                  </a:txBody>
                  <a:tcPr marL="68580" marR="68580" marT="0" marB="0"/>
                </a:tc>
                <a:tc>
                  <a:txBody>
                    <a:bodyPr/>
                    <a:lstStyle/>
                    <a:p>
                      <a:pPr algn="ctr">
                        <a:lnSpc>
                          <a:spcPct val="107000"/>
                        </a:lnSpc>
                        <a:spcAft>
                          <a:spcPts val="800"/>
                        </a:spcAft>
                      </a:pPr>
                      <a:r>
                        <a:rPr lang="nl-NL" sz="1000" dirty="0">
                          <a:effectLst/>
                          <a:latin typeface="+mn-lt"/>
                          <a:ea typeface="Calibri" panose="020F0502020204030204" pitchFamily="34" charset="0"/>
                          <a:cs typeface="Times New Roman" panose="02020603050405020304" pitchFamily="18" charset="0"/>
                        </a:rPr>
                        <a:t>3,7</a:t>
                      </a:r>
                    </a:p>
                  </a:txBody>
                  <a:tcPr marL="68580" marR="68580" marT="0" marB="0"/>
                </a:tc>
                <a:extLst>
                  <a:ext uri="{0D108BD9-81ED-4DB2-BD59-A6C34878D82A}">
                    <a16:rowId xmlns:a16="http://schemas.microsoft.com/office/drawing/2014/main" val="1042793412"/>
                  </a:ext>
                </a:extLst>
              </a:tr>
              <a:tr h="232567">
                <a:tc>
                  <a:txBody>
                    <a:bodyPr/>
                    <a:lstStyle/>
                    <a:p>
                      <a:pPr algn="l">
                        <a:lnSpc>
                          <a:spcPct val="107000"/>
                        </a:lnSpc>
                        <a:spcAft>
                          <a:spcPts val="800"/>
                        </a:spcAft>
                      </a:pPr>
                      <a:r>
                        <a:rPr lang="nl-NL" sz="1000" i="1" dirty="0">
                          <a:effectLst/>
                          <a:latin typeface="+mn-lt"/>
                          <a:ea typeface="Calibri" panose="020F0502020204030204" pitchFamily="34" charset="0"/>
                          <a:cs typeface="Times New Roman" panose="02020603050405020304" pitchFamily="18" charset="0"/>
                        </a:rPr>
                        <a:t>Verlies levensduur</a:t>
                      </a:r>
                    </a:p>
                  </a:txBody>
                  <a:tcPr marL="68580" marR="68580" marT="0" marB="0" anchor="ctr"/>
                </a:tc>
                <a:tc>
                  <a:txBody>
                    <a:bodyPr/>
                    <a:lstStyle/>
                    <a:p>
                      <a:pPr algn="ctr" fontAlgn="b"/>
                      <a:r>
                        <a:rPr lang="nl-NL" sz="1100" b="0" i="1" u="none" strike="noStrike" dirty="0">
                          <a:solidFill>
                            <a:srgbClr val="000000"/>
                          </a:solidFill>
                          <a:effectLst/>
                          <a:latin typeface="Calibri" panose="020F0502020204030204" pitchFamily="34" charset="0"/>
                        </a:rPr>
                        <a:t>0,24</a:t>
                      </a:r>
                    </a:p>
                  </a:txBody>
                  <a:tcPr marL="9525" marR="9525" marT="9525" marB="0" anchor="b"/>
                </a:tc>
                <a:tc>
                  <a:txBody>
                    <a:bodyPr/>
                    <a:lstStyle/>
                    <a:p>
                      <a:pPr algn="ctr" fontAlgn="b"/>
                      <a:r>
                        <a:rPr lang="nl-NL" sz="1100" b="0" i="1" u="none" strike="noStrike" dirty="0">
                          <a:solidFill>
                            <a:srgbClr val="000000"/>
                          </a:solidFill>
                          <a:effectLst/>
                          <a:latin typeface="Calibri" panose="020F0502020204030204" pitchFamily="34" charset="0"/>
                        </a:rPr>
                        <a:t>0,79</a:t>
                      </a:r>
                    </a:p>
                  </a:txBody>
                  <a:tcPr marL="9525" marR="9525" marT="9525" marB="0" anchor="b"/>
                </a:tc>
                <a:tc>
                  <a:txBody>
                    <a:bodyPr/>
                    <a:lstStyle/>
                    <a:p>
                      <a:pPr algn="ctr" fontAlgn="b"/>
                      <a:r>
                        <a:rPr lang="nl-NL" sz="1100" b="0" i="1" u="none" strike="noStrike" dirty="0">
                          <a:solidFill>
                            <a:srgbClr val="000000"/>
                          </a:solidFill>
                          <a:effectLst/>
                          <a:latin typeface="Calibri" panose="020F0502020204030204" pitchFamily="34" charset="0"/>
                        </a:rPr>
                        <a:t>1,04</a:t>
                      </a:r>
                    </a:p>
                  </a:txBody>
                  <a:tcPr marL="9525" marR="9525" marT="9525" marB="0" anchor="b"/>
                </a:tc>
                <a:extLst>
                  <a:ext uri="{0D108BD9-81ED-4DB2-BD59-A6C34878D82A}">
                    <a16:rowId xmlns:a16="http://schemas.microsoft.com/office/drawing/2014/main" val="3906815861"/>
                  </a:ext>
                </a:extLst>
              </a:tr>
            </a:tbl>
          </a:graphicData>
        </a:graphic>
      </p:graphicFrame>
      <p:sp>
        <p:nvSpPr>
          <p:cNvPr id="21" name="TextBox 20">
            <a:extLst>
              <a:ext uri="{FF2B5EF4-FFF2-40B4-BE49-F238E27FC236}">
                <a16:creationId xmlns:a16="http://schemas.microsoft.com/office/drawing/2014/main" id="{BD57EBDC-68F1-7DF4-4708-372EA5C74378}"/>
              </a:ext>
            </a:extLst>
          </p:cNvPr>
          <p:cNvSpPr txBox="1"/>
          <p:nvPr/>
        </p:nvSpPr>
        <p:spPr>
          <a:xfrm>
            <a:off x="5696127" y="4521666"/>
            <a:ext cx="4311950" cy="400110"/>
          </a:xfrm>
          <a:prstGeom prst="rect">
            <a:avLst/>
          </a:prstGeom>
          <a:noFill/>
        </p:spPr>
        <p:txBody>
          <a:bodyPr wrap="square" rtlCol="0">
            <a:spAutoFit/>
          </a:bodyPr>
          <a:lstStyle/>
          <a:p>
            <a:r>
              <a:rPr lang="nl-NL" sz="1000" dirty="0"/>
              <a:t>Resultaten deelgebied 1A indicatief door beperkte populatiedichtheid</a:t>
            </a:r>
          </a:p>
        </p:txBody>
      </p:sp>
      <p:sp>
        <p:nvSpPr>
          <p:cNvPr id="4" name="Title 4">
            <a:extLst>
              <a:ext uri="{FF2B5EF4-FFF2-40B4-BE49-F238E27FC236}">
                <a16:creationId xmlns:a16="http://schemas.microsoft.com/office/drawing/2014/main" id="{3C574FF3-FCA4-22B7-6DE7-FB6A8F271E17}"/>
              </a:ext>
            </a:extLst>
          </p:cNvPr>
          <p:cNvSpPr txBox="1">
            <a:spLocks/>
          </p:cNvSpPr>
          <p:nvPr/>
        </p:nvSpPr>
        <p:spPr>
          <a:xfrm>
            <a:off x="634206" y="764813"/>
            <a:ext cx="10923588" cy="948047"/>
          </a:xfrm>
          <a:prstGeom prst="rect">
            <a:avLst/>
          </a:prstGeom>
        </p:spPr>
        <p:txBody>
          <a:bodyPr>
            <a:normAutofit fontScale="97500"/>
          </a:bodyPr>
          <a:lst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a:lstStyle>
          <a:p>
            <a:r>
              <a:rPr lang="nl-NL" dirty="0"/>
              <a:t>Resultaten Utrecht &amp; Groningen</a:t>
            </a:r>
          </a:p>
        </p:txBody>
      </p:sp>
    </p:spTree>
    <p:extLst>
      <p:ext uri="{BB962C8B-B14F-4D97-AF65-F5344CB8AC3E}">
        <p14:creationId xmlns:p14="http://schemas.microsoft.com/office/powerpoint/2010/main" val="957717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5211BD-AFD9-8C33-0884-FAA2610C1BAB}"/>
              </a:ext>
            </a:extLst>
          </p:cNvPr>
          <p:cNvSpPr>
            <a:spLocks noGrp="1"/>
          </p:cNvSpPr>
          <p:nvPr>
            <p:ph type="title"/>
          </p:nvPr>
        </p:nvSpPr>
        <p:spPr/>
        <p:txBody>
          <a:bodyPr>
            <a:normAutofit fontScale="90000"/>
          </a:bodyPr>
          <a:lstStyle/>
          <a:p>
            <a:r>
              <a:rPr lang="nl-NL" dirty="0"/>
              <a:t>Ruimtelijke weergave levensduurverlies </a:t>
            </a:r>
            <a:br>
              <a:rPr lang="nl-NL" dirty="0"/>
            </a:br>
            <a:r>
              <a:rPr lang="nl-NL" dirty="0"/>
              <a:t>Pilot Utrecht</a:t>
            </a:r>
          </a:p>
        </p:txBody>
      </p:sp>
      <p:sp>
        <p:nvSpPr>
          <p:cNvPr id="2" name="Date Placeholder 1">
            <a:extLst>
              <a:ext uri="{FF2B5EF4-FFF2-40B4-BE49-F238E27FC236}">
                <a16:creationId xmlns:a16="http://schemas.microsoft.com/office/drawing/2014/main" id="{256EE115-8194-B036-51F8-C8B35D9ABAB9}"/>
              </a:ext>
            </a:extLst>
          </p:cNvPr>
          <p:cNvSpPr>
            <a:spLocks noGrp="1"/>
          </p:cNvSpPr>
          <p:nvPr>
            <p:ph type="dt" sz="half" idx="10"/>
          </p:nvPr>
        </p:nvSpPr>
        <p:spPr/>
        <p:txBody>
          <a:bodyPr/>
          <a:lstStyle/>
          <a:p>
            <a:endParaRPr lang="nl-NL" dirty="0"/>
          </a:p>
        </p:txBody>
      </p:sp>
      <p:sp>
        <p:nvSpPr>
          <p:cNvPr id="3" name="Footer Placeholder 2">
            <a:extLst>
              <a:ext uri="{FF2B5EF4-FFF2-40B4-BE49-F238E27FC236}">
                <a16:creationId xmlns:a16="http://schemas.microsoft.com/office/drawing/2014/main" id="{B8B17C9F-EC4B-E282-90D2-EF31ED537219}"/>
              </a:ext>
            </a:extLst>
          </p:cNvPr>
          <p:cNvSpPr>
            <a:spLocks noGrp="1"/>
          </p:cNvSpPr>
          <p:nvPr>
            <p:ph type="ftr" sz="quarter" idx="11"/>
          </p:nvPr>
        </p:nvSpPr>
        <p:spPr/>
        <p:txBody>
          <a:bodyPr/>
          <a:lstStyle/>
          <a:p>
            <a:endParaRPr lang="nl-NL" dirty="0"/>
          </a:p>
        </p:txBody>
      </p:sp>
      <p:sp>
        <p:nvSpPr>
          <p:cNvPr id="4" name="Slide Number Placeholder 3">
            <a:extLst>
              <a:ext uri="{FF2B5EF4-FFF2-40B4-BE49-F238E27FC236}">
                <a16:creationId xmlns:a16="http://schemas.microsoft.com/office/drawing/2014/main" id="{90B75D59-1841-8CFB-B316-677598B6D573}"/>
              </a:ext>
            </a:extLst>
          </p:cNvPr>
          <p:cNvSpPr>
            <a:spLocks noGrp="1"/>
          </p:cNvSpPr>
          <p:nvPr>
            <p:ph type="sldNum" sz="quarter" idx="12"/>
          </p:nvPr>
        </p:nvSpPr>
        <p:spPr/>
        <p:txBody>
          <a:bodyPr/>
          <a:lstStyle/>
          <a:p>
            <a:fld id="{10A0A6AF-03C5-477E-939A-E28F7E7F05EA}" type="slidenum">
              <a:rPr lang="nl-NL" smtClean="0"/>
              <a:pPr/>
              <a:t>15</a:t>
            </a:fld>
            <a:endParaRPr lang="nl-NL" dirty="0"/>
          </a:p>
        </p:txBody>
      </p:sp>
      <p:pic>
        <p:nvPicPr>
          <p:cNvPr id="13" name="Content Placeholder 12" descr="A screenshot of a computer screen&#10;&#10;Description automatically generated">
            <a:extLst>
              <a:ext uri="{FF2B5EF4-FFF2-40B4-BE49-F238E27FC236}">
                <a16:creationId xmlns:a16="http://schemas.microsoft.com/office/drawing/2014/main" id="{4962C49B-5631-3F59-85CC-562D20653B7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66568"/>
          <a:stretch/>
        </p:blipFill>
        <p:spPr bwMode="auto">
          <a:xfrm>
            <a:off x="2655893" y="2209554"/>
            <a:ext cx="6400000" cy="36679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3449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5211BD-AFD9-8C33-0884-FAA2610C1BAB}"/>
              </a:ext>
            </a:extLst>
          </p:cNvPr>
          <p:cNvSpPr>
            <a:spLocks noGrp="1"/>
          </p:cNvSpPr>
          <p:nvPr>
            <p:ph type="title"/>
          </p:nvPr>
        </p:nvSpPr>
        <p:spPr/>
        <p:txBody>
          <a:bodyPr>
            <a:normAutofit fontScale="90000"/>
          </a:bodyPr>
          <a:lstStyle/>
          <a:p>
            <a:r>
              <a:rPr lang="nl-NL" dirty="0"/>
              <a:t>Ruimtelijke weergave levensduurverlies </a:t>
            </a:r>
            <a:br>
              <a:rPr lang="nl-NL" dirty="0"/>
            </a:br>
            <a:r>
              <a:rPr lang="nl-NL" dirty="0"/>
              <a:t>Pilot Groningen</a:t>
            </a:r>
          </a:p>
        </p:txBody>
      </p:sp>
      <p:sp>
        <p:nvSpPr>
          <p:cNvPr id="2" name="Date Placeholder 1">
            <a:extLst>
              <a:ext uri="{FF2B5EF4-FFF2-40B4-BE49-F238E27FC236}">
                <a16:creationId xmlns:a16="http://schemas.microsoft.com/office/drawing/2014/main" id="{256EE115-8194-B036-51F8-C8B35D9ABAB9}"/>
              </a:ext>
            </a:extLst>
          </p:cNvPr>
          <p:cNvSpPr>
            <a:spLocks noGrp="1"/>
          </p:cNvSpPr>
          <p:nvPr>
            <p:ph type="dt" sz="half" idx="10"/>
          </p:nvPr>
        </p:nvSpPr>
        <p:spPr/>
        <p:txBody>
          <a:bodyPr/>
          <a:lstStyle/>
          <a:p>
            <a:endParaRPr lang="nl-NL" dirty="0"/>
          </a:p>
        </p:txBody>
      </p:sp>
      <p:sp>
        <p:nvSpPr>
          <p:cNvPr id="3" name="Footer Placeholder 2">
            <a:extLst>
              <a:ext uri="{FF2B5EF4-FFF2-40B4-BE49-F238E27FC236}">
                <a16:creationId xmlns:a16="http://schemas.microsoft.com/office/drawing/2014/main" id="{B8B17C9F-EC4B-E282-90D2-EF31ED537219}"/>
              </a:ext>
            </a:extLst>
          </p:cNvPr>
          <p:cNvSpPr>
            <a:spLocks noGrp="1"/>
          </p:cNvSpPr>
          <p:nvPr>
            <p:ph type="ftr" sz="quarter" idx="11"/>
          </p:nvPr>
        </p:nvSpPr>
        <p:spPr/>
        <p:txBody>
          <a:bodyPr/>
          <a:lstStyle/>
          <a:p>
            <a:endParaRPr lang="nl-NL" dirty="0"/>
          </a:p>
        </p:txBody>
      </p:sp>
      <p:sp>
        <p:nvSpPr>
          <p:cNvPr id="4" name="Slide Number Placeholder 3">
            <a:extLst>
              <a:ext uri="{FF2B5EF4-FFF2-40B4-BE49-F238E27FC236}">
                <a16:creationId xmlns:a16="http://schemas.microsoft.com/office/drawing/2014/main" id="{90B75D59-1841-8CFB-B316-677598B6D573}"/>
              </a:ext>
            </a:extLst>
          </p:cNvPr>
          <p:cNvSpPr>
            <a:spLocks noGrp="1"/>
          </p:cNvSpPr>
          <p:nvPr>
            <p:ph type="sldNum" sz="quarter" idx="12"/>
          </p:nvPr>
        </p:nvSpPr>
        <p:spPr/>
        <p:txBody>
          <a:bodyPr/>
          <a:lstStyle/>
          <a:p>
            <a:fld id="{10A0A6AF-03C5-477E-939A-E28F7E7F05EA}" type="slidenum">
              <a:rPr lang="nl-NL" smtClean="0"/>
              <a:pPr/>
              <a:t>16</a:t>
            </a:fld>
            <a:endParaRPr lang="nl-NL" dirty="0"/>
          </a:p>
        </p:txBody>
      </p:sp>
      <p:pic>
        <p:nvPicPr>
          <p:cNvPr id="7" name="Content Placeholder 6" descr="A screenshot of a computer&#10;&#10;Description automatically generated">
            <a:extLst>
              <a:ext uri="{FF2B5EF4-FFF2-40B4-BE49-F238E27FC236}">
                <a16:creationId xmlns:a16="http://schemas.microsoft.com/office/drawing/2014/main" id="{7C4E5E52-F8B7-3040-E6F4-311A5191C4C8}"/>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40622" b="32405"/>
          <a:stretch/>
        </p:blipFill>
        <p:spPr bwMode="auto">
          <a:xfrm>
            <a:off x="2017445" y="2141203"/>
            <a:ext cx="8157110" cy="3772025"/>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F43296C3-373E-0A5F-F006-C282B203C06C}"/>
              </a:ext>
            </a:extLst>
          </p:cNvPr>
          <p:cNvPicPr>
            <a:picLocks noChangeAspect="1"/>
          </p:cNvPicPr>
          <p:nvPr/>
        </p:nvPicPr>
        <p:blipFill>
          <a:blip r:embed="rId3"/>
          <a:stretch>
            <a:fillRect/>
          </a:stretch>
        </p:blipFill>
        <p:spPr>
          <a:xfrm>
            <a:off x="2321652" y="2486264"/>
            <a:ext cx="7852903" cy="314857"/>
          </a:xfrm>
          <a:prstGeom prst="rect">
            <a:avLst/>
          </a:prstGeom>
        </p:spPr>
      </p:pic>
    </p:spTree>
    <p:extLst>
      <p:ext uri="{BB962C8B-B14F-4D97-AF65-F5344CB8AC3E}">
        <p14:creationId xmlns:p14="http://schemas.microsoft.com/office/powerpoint/2010/main" val="2012279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573DA22-507F-3B54-FF27-57EAACD3283F}"/>
              </a:ext>
            </a:extLst>
          </p:cNvPr>
          <p:cNvSpPr>
            <a:spLocks noGrp="1"/>
          </p:cNvSpPr>
          <p:nvPr>
            <p:ph type="title"/>
          </p:nvPr>
        </p:nvSpPr>
        <p:spPr>
          <a:xfrm>
            <a:off x="635000" y="1052513"/>
            <a:ext cx="10923588" cy="530481"/>
          </a:xfrm>
        </p:spPr>
        <p:txBody>
          <a:bodyPr>
            <a:normAutofit fontScale="90000"/>
          </a:bodyPr>
          <a:lstStyle/>
          <a:p>
            <a:r>
              <a:rPr lang="nl-NL" dirty="0"/>
              <a:t>Inhoudelijke conclusies</a:t>
            </a:r>
          </a:p>
        </p:txBody>
      </p:sp>
      <p:sp>
        <p:nvSpPr>
          <p:cNvPr id="6" name="Content Placeholder 5">
            <a:extLst>
              <a:ext uri="{FF2B5EF4-FFF2-40B4-BE49-F238E27FC236}">
                <a16:creationId xmlns:a16="http://schemas.microsoft.com/office/drawing/2014/main" id="{E684FBE4-5A0B-3A5C-7BC0-21394202A419}"/>
              </a:ext>
            </a:extLst>
          </p:cNvPr>
          <p:cNvSpPr>
            <a:spLocks noGrp="1"/>
          </p:cNvSpPr>
          <p:nvPr>
            <p:ph sz="quarter" idx="13"/>
          </p:nvPr>
        </p:nvSpPr>
        <p:spPr>
          <a:xfrm>
            <a:off x="635000" y="1750142"/>
            <a:ext cx="10923588" cy="4471271"/>
          </a:xfrm>
        </p:spPr>
        <p:txBody>
          <a:bodyPr>
            <a:normAutofit/>
          </a:bodyPr>
          <a:lstStyle/>
          <a:p>
            <a:r>
              <a:rPr lang="nl-NL" sz="1800" dirty="0">
                <a:effectLst/>
                <a:latin typeface="Calibri" panose="020F0502020204030204" pitchFamily="34" charset="0"/>
                <a:ea typeface="Calibri" panose="020F0502020204030204" pitchFamily="34" charset="0"/>
                <a:cs typeface="Times New Roman" panose="02020603050405020304" pitchFamily="18" charset="0"/>
              </a:rPr>
              <a:t>De voor deze pilots ontwikkelde methode “GCN lokaal” (voor identificatie meest dominante bronnen in het studiegebied) kan handvatten bieden voor lokale overheden om gerichte keuzes te maken ten aanzien van de aan te pakken bronnen.</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Het verdient de aanbeveling om voor zowel stikstofdioxide als fijnstof een solide maatregelenpakket te formuleren. De grootste reductie in blootstellingen en gezondheidseffecten kan bereikt worden als de beoogde maatregelen ook zoveel mogelijk aansluiten bij deze analyse van meest dominante bronnen</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in de praktijk levert een gecombineerde aanpak waarschijnlijk de meeste gezondheidswinst op; omdat de gezondheidswinst wordt bepaald op basis van de gecombineerde blootstelling aan fijnstof en stikstofdioxide.</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Aanvullend ook richten op die delen van een studiegebied waar de populatiedichtheid het hoogste is, omdat hier ook de grootste winst is te behalen.</a:t>
            </a:r>
          </a:p>
          <a:p>
            <a:r>
              <a:rPr lang="nl-NL" sz="1800" dirty="0">
                <a:latin typeface="Calibri" panose="020F0502020204030204" pitchFamily="34" charset="0"/>
                <a:cs typeface="Times New Roman" panose="02020603050405020304" pitchFamily="18" charset="0"/>
              </a:rPr>
              <a:t>Het detailleren van berekeningen op basis van extra (lokale) data is in de pilots niet goed uit de verf gekomen. RIVM werkt samen met enkele grote gemeenten aan “GCN in de Stad” gericht op het verbeteren van gemodelleerde luchtkwaliteit en zo mogelijk het verfijnen van het GCN detailniveau.</a:t>
            </a:r>
            <a:r>
              <a:rPr lang="nl-NL" sz="1400" dirty="0">
                <a:latin typeface="Calibri" panose="020F0502020204030204" pitchFamily="34" charset="0"/>
                <a:cs typeface="Times New Roman" panose="02020603050405020304" pitchFamily="18" charset="0"/>
              </a:rPr>
              <a:t> </a:t>
            </a:r>
            <a:endParaRPr lang="nl-NL" dirty="0"/>
          </a:p>
        </p:txBody>
      </p:sp>
      <p:sp>
        <p:nvSpPr>
          <p:cNvPr id="2" name="Date Placeholder 1">
            <a:extLst>
              <a:ext uri="{FF2B5EF4-FFF2-40B4-BE49-F238E27FC236}">
                <a16:creationId xmlns:a16="http://schemas.microsoft.com/office/drawing/2014/main" id="{D60F99EC-7906-E3B3-26B3-18344212A033}"/>
              </a:ext>
            </a:extLst>
          </p:cNvPr>
          <p:cNvSpPr>
            <a:spLocks noGrp="1"/>
          </p:cNvSpPr>
          <p:nvPr>
            <p:ph type="dt" sz="half" idx="14"/>
          </p:nvPr>
        </p:nvSpPr>
        <p:spPr/>
        <p:txBody>
          <a:bodyPr/>
          <a:lstStyle/>
          <a:p>
            <a:endParaRPr lang="nl-NL" dirty="0"/>
          </a:p>
        </p:txBody>
      </p:sp>
      <p:sp>
        <p:nvSpPr>
          <p:cNvPr id="3" name="Footer Placeholder 2">
            <a:extLst>
              <a:ext uri="{FF2B5EF4-FFF2-40B4-BE49-F238E27FC236}">
                <a16:creationId xmlns:a16="http://schemas.microsoft.com/office/drawing/2014/main" id="{264C448E-3175-E808-42A4-A878AE1454AB}"/>
              </a:ext>
            </a:extLst>
          </p:cNvPr>
          <p:cNvSpPr>
            <a:spLocks noGrp="1"/>
          </p:cNvSpPr>
          <p:nvPr>
            <p:ph type="ftr" sz="quarter" idx="15"/>
          </p:nvPr>
        </p:nvSpPr>
        <p:spPr/>
        <p:txBody>
          <a:bodyPr/>
          <a:lstStyle/>
          <a:p>
            <a:endParaRPr lang="nl-NL" dirty="0"/>
          </a:p>
        </p:txBody>
      </p:sp>
      <p:sp>
        <p:nvSpPr>
          <p:cNvPr id="4" name="Slide Number Placeholder 3">
            <a:extLst>
              <a:ext uri="{FF2B5EF4-FFF2-40B4-BE49-F238E27FC236}">
                <a16:creationId xmlns:a16="http://schemas.microsoft.com/office/drawing/2014/main" id="{E4509FD5-7A3F-D3C5-8177-ECC1DF60B906}"/>
              </a:ext>
            </a:extLst>
          </p:cNvPr>
          <p:cNvSpPr>
            <a:spLocks noGrp="1"/>
          </p:cNvSpPr>
          <p:nvPr>
            <p:ph type="sldNum" sz="quarter" idx="16"/>
          </p:nvPr>
        </p:nvSpPr>
        <p:spPr/>
        <p:txBody>
          <a:bodyPr/>
          <a:lstStyle/>
          <a:p>
            <a:fld id="{10A0A6AF-03C5-477E-939A-E28F7E7F05EA}" type="slidenum">
              <a:rPr lang="nl-NL" smtClean="0"/>
              <a:pPr/>
              <a:t>17</a:t>
            </a:fld>
            <a:endParaRPr lang="nl-NL" dirty="0"/>
          </a:p>
        </p:txBody>
      </p:sp>
    </p:spTree>
    <p:extLst>
      <p:ext uri="{BB962C8B-B14F-4D97-AF65-F5344CB8AC3E}">
        <p14:creationId xmlns:p14="http://schemas.microsoft.com/office/powerpoint/2010/main" val="3580749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355A193-71B0-840E-7700-AF02A4B6578F}"/>
              </a:ext>
            </a:extLst>
          </p:cNvPr>
          <p:cNvSpPr>
            <a:spLocks noGrp="1"/>
          </p:cNvSpPr>
          <p:nvPr>
            <p:ph type="title"/>
          </p:nvPr>
        </p:nvSpPr>
        <p:spPr/>
        <p:txBody>
          <a:bodyPr>
            <a:normAutofit/>
          </a:bodyPr>
          <a:lstStyle/>
          <a:p>
            <a:r>
              <a:rPr lang="nl-NL" i="1" dirty="0">
                <a:latin typeface="Verdana"/>
              </a:rPr>
              <a:t>Gezondheidswinst door schonere lucht</a:t>
            </a:r>
            <a:endParaRPr lang="nl-NL" dirty="0"/>
          </a:p>
        </p:txBody>
      </p:sp>
      <p:sp>
        <p:nvSpPr>
          <p:cNvPr id="8" name="Text Placeholder 7">
            <a:extLst>
              <a:ext uri="{FF2B5EF4-FFF2-40B4-BE49-F238E27FC236}">
                <a16:creationId xmlns:a16="http://schemas.microsoft.com/office/drawing/2014/main" id="{AA0B1FC7-6A64-26CC-5A21-545D0CDB78C0}"/>
              </a:ext>
            </a:extLst>
          </p:cNvPr>
          <p:cNvSpPr>
            <a:spLocks noGrp="1"/>
          </p:cNvSpPr>
          <p:nvPr>
            <p:ph type="body" sz="quarter" idx="14"/>
          </p:nvPr>
        </p:nvSpPr>
        <p:spPr>
          <a:xfrm>
            <a:off x="5132921" y="2138517"/>
            <a:ext cx="6040928" cy="3937000"/>
          </a:xfrm>
        </p:spPr>
        <p:txBody>
          <a:bodyPr>
            <a:normAutofit lnSpcReduction="10000"/>
          </a:bodyPr>
          <a:lstStyle/>
          <a:p>
            <a:pPr algn="l"/>
            <a:r>
              <a:rPr lang="nl-NL" sz="1600" b="0" i="0" dirty="0">
                <a:solidFill>
                  <a:srgbClr val="222222"/>
                </a:solidFill>
                <a:effectLst/>
                <a:latin typeface="RO Sans"/>
              </a:rPr>
              <a:t>In 2018 heeft de Gezondheidsraad geadviseerd om </a:t>
            </a:r>
            <a:r>
              <a:rPr lang="nl-NL" sz="1600" b="0" i="0" dirty="0" err="1">
                <a:solidFill>
                  <a:srgbClr val="222222"/>
                </a:solidFill>
                <a:effectLst/>
                <a:latin typeface="RO Sans"/>
              </a:rPr>
              <a:t>locatiespecifiek</a:t>
            </a:r>
            <a:r>
              <a:rPr lang="nl-NL" sz="1600" b="0" i="0" dirty="0">
                <a:solidFill>
                  <a:srgbClr val="222222"/>
                </a:solidFill>
                <a:effectLst/>
                <a:latin typeface="RO Sans"/>
              </a:rPr>
              <a:t> beleid op te nemen voor de bescherming van ‘</a:t>
            </a:r>
            <a:r>
              <a:rPr lang="nl-NL" sz="1600" b="0" i="0" dirty="0" err="1">
                <a:solidFill>
                  <a:srgbClr val="222222"/>
                </a:solidFill>
                <a:effectLst/>
                <a:latin typeface="RO Sans"/>
              </a:rPr>
              <a:t>hoogrisicogroepen</a:t>
            </a:r>
            <a:r>
              <a:rPr lang="nl-NL" sz="1600" b="0" i="0" dirty="0">
                <a:solidFill>
                  <a:srgbClr val="222222"/>
                </a:solidFill>
                <a:effectLst/>
                <a:latin typeface="RO Sans"/>
              </a:rPr>
              <a:t>’. Dit zijn mensen die een verhoogd risico lopen op gezondheidsschade. </a:t>
            </a:r>
          </a:p>
          <a:p>
            <a:pPr lvl="1"/>
            <a:r>
              <a:rPr lang="nl-NL" sz="1400" b="0" i="0" dirty="0" err="1">
                <a:solidFill>
                  <a:srgbClr val="222222"/>
                </a:solidFill>
                <a:effectLst/>
                <a:latin typeface="RO Sans"/>
              </a:rPr>
              <a:t>Hoogblootgestelde</a:t>
            </a:r>
            <a:r>
              <a:rPr lang="nl-NL" sz="1400" b="0" i="0" dirty="0">
                <a:solidFill>
                  <a:srgbClr val="222222"/>
                </a:solidFill>
                <a:effectLst/>
                <a:latin typeface="RO Sans"/>
              </a:rPr>
              <a:t> groepen: mensen die worden blootgesteld aan hogere concentraties van luchtvervuiling dan gemiddeld. </a:t>
            </a:r>
            <a:endParaRPr lang="nl-NL" sz="1400" b="0" i="0" dirty="0">
              <a:solidFill>
                <a:srgbClr val="0B5F8B"/>
              </a:solidFill>
              <a:effectLst/>
              <a:latin typeface="RO Sans"/>
            </a:endParaRPr>
          </a:p>
          <a:p>
            <a:pPr lvl="1"/>
            <a:r>
              <a:rPr lang="nl-NL" sz="1400" b="0" i="0" dirty="0" err="1">
                <a:solidFill>
                  <a:schemeClr val="bg1">
                    <a:lumMod val="75000"/>
                  </a:schemeClr>
                </a:solidFill>
                <a:effectLst/>
                <a:latin typeface="RO Sans"/>
              </a:rPr>
              <a:t>Hooggevoelige</a:t>
            </a:r>
            <a:r>
              <a:rPr lang="nl-NL" sz="1400" b="0" i="0" dirty="0">
                <a:solidFill>
                  <a:schemeClr val="bg1">
                    <a:lumMod val="75000"/>
                  </a:schemeClr>
                </a:solidFill>
                <a:effectLst/>
                <a:latin typeface="RO Sans"/>
              </a:rPr>
              <a:t> groepen: mensen die door medische factoren meer dan gemiddeld gezondheidseffecten ervaren door luchtvervuiling. </a:t>
            </a:r>
          </a:p>
          <a:p>
            <a:endParaRPr lang="nl-NL" sz="1800" b="0" i="0" u="none" strike="noStrike" baseline="0" dirty="0">
              <a:latin typeface="CIDFont+F1"/>
            </a:endParaRPr>
          </a:p>
          <a:p>
            <a:r>
              <a:rPr lang="nl-NL" sz="1800" b="0" i="0" u="none" strike="noStrike" baseline="0" dirty="0">
                <a:latin typeface="CIDFont+F1"/>
              </a:rPr>
              <a:t>Ter bescherming van </a:t>
            </a:r>
            <a:r>
              <a:rPr lang="nl-NL" sz="1800" b="0" i="0" u="none" strike="noStrike" baseline="0" dirty="0" err="1">
                <a:latin typeface="CIDFont+F1"/>
              </a:rPr>
              <a:t>hoogblootgestelde</a:t>
            </a:r>
            <a:r>
              <a:rPr lang="nl-NL" sz="1800" b="0" i="0" u="none" strike="noStrike" baseline="0" dirty="0">
                <a:latin typeface="CIDFont+F1"/>
              </a:rPr>
              <a:t> groepen adviseert de Gezondheidsraad extra maatregelen rond zogenoemde ‘hot spots’: locaties met relatief veel luchtverontreiniging.</a:t>
            </a:r>
          </a:p>
          <a:p>
            <a:endParaRPr lang="nl-NL" sz="1800" dirty="0">
              <a:latin typeface="CIDFont+F1"/>
            </a:endParaRPr>
          </a:p>
          <a:p>
            <a:r>
              <a:rPr lang="nl-NL" sz="1800" b="0" i="0" u="none" strike="noStrike" baseline="0" dirty="0">
                <a:latin typeface="CIDFont+F1"/>
              </a:rPr>
              <a:t>De aanpak van de hoogst blootgestelde gebieden en de effecten voor gevoelige groepen in de uitvoeringsagenda SLA</a:t>
            </a:r>
            <a:endParaRPr lang="nl-NL" sz="1400" b="0" i="0" dirty="0">
              <a:solidFill>
                <a:schemeClr val="bg1">
                  <a:lumMod val="75000"/>
                </a:schemeClr>
              </a:solidFill>
              <a:effectLst/>
              <a:latin typeface="RO Sans"/>
            </a:endParaRPr>
          </a:p>
        </p:txBody>
      </p:sp>
      <p:pic>
        <p:nvPicPr>
          <p:cNvPr id="11" name="Content Placeholder 10">
            <a:extLst>
              <a:ext uri="{FF2B5EF4-FFF2-40B4-BE49-F238E27FC236}">
                <a16:creationId xmlns:a16="http://schemas.microsoft.com/office/drawing/2014/main" id="{9A3AF76B-4D60-B22F-001D-3211EDCAD73A}"/>
              </a:ext>
            </a:extLst>
          </p:cNvPr>
          <p:cNvPicPr>
            <a:picLocks noGrp="1" noChangeAspect="1"/>
          </p:cNvPicPr>
          <p:nvPr>
            <p:ph sz="quarter" idx="15"/>
          </p:nvPr>
        </p:nvPicPr>
        <p:blipFill>
          <a:blip r:embed="rId2" cstate="print">
            <a:extLst>
              <a:ext uri="{28A0092B-C50C-407E-A947-70E740481C1C}">
                <a14:useLocalDpi xmlns:a14="http://schemas.microsoft.com/office/drawing/2010/main" val="0"/>
              </a:ext>
            </a:extLst>
          </a:blip>
          <a:srcRect/>
          <a:stretch/>
        </p:blipFill>
        <p:spPr>
          <a:xfrm>
            <a:off x="635000" y="2138517"/>
            <a:ext cx="4284471" cy="3944938"/>
          </a:xfrm>
        </p:spPr>
      </p:pic>
      <p:sp>
        <p:nvSpPr>
          <p:cNvPr id="4" name="Date Placeholder 3">
            <a:extLst>
              <a:ext uri="{FF2B5EF4-FFF2-40B4-BE49-F238E27FC236}">
                <a16:creationId xmlns:a16="http://schemas.microsoft.com/office/drawing/2014/main" id="{94D5BB74-5F17-574E-714C-CBC229BB2294}"/>
              </a:ext>
            </a:extLst>
          </p:cNvPr>
          <p:cNvSpPr>
            <a:spLocks noGrp="1"/>
          </p:cNvSpPr>
          <p:nvPr>
            <p:ph type="dt" sz="half" idx="16"/>
          </p:nvPr>
        </p:nvSpPr>
        <p:spPr/>
        <p:txBody>
          <a:bodyPr/>
          <a:lstStyle/>
          <a:p>
            <a:endParaRPr lang="nl-NL" dirty="0"/>
          </a:p>
        </p:txBody>
      </p:sp>
      <p:sp>
        <p:nvSpPr>
          <p:cNvPr id="5" name="Footer Placeholder 4">
            <a:extLst>
              <a:ext uri="{FF2B5EF4-FFF2-40B4-BE49-F238E27FC236}">
                <a16:creationId xmlns:a16="http://schemas.microsoft.com/office/drawing/2014/main" id="{244395E9-4497-67F3-4566-94F8AECF5CA7}"/>
              </a:ext>
            </a:extLst>
          </p:cNvPr>
          <p:cNvSpPr>
            <a:spLocks noGrp="1"/>
          </p:cNvSpPr>
          <p:nvPr>
            <p:ph type="ftr" sz="quarter" idx="17"/>
          </p:nvPr>
        </p:nvSpPr>
        <p:spPr/>
        <p:txBody>
          <a:bodyPr/>
          <a:lstStyle/>
          <a:p>
            <a:endParaRPr lang="nl-NL" dirty="0"/>
          </a:p>
        </p:txBody>
      </p:sp>
      <p:sp>
        <p:nvSpPr>
          <p:cNvPr id="6" name="Slide Number Placeholder 5">
            <a:extLst>
              <a:ext uri="{FF2B5EF4-FFF2-40B4-BE49-F238E27FC236}">
                <a16:creationId xmlns:a16="http://schemas.microsoft.com/office/drawing/2014/main" id="{D3DF91DB-614B-E912-AD38-B78007A1B8E5}"/>
              </a:ext>
            </a:extLst>
          </p:cNvPr>
          <p:cNvSpPr>
            <a:spLocks noGrp="1"/>
          </p:cNvSpPr>
          <p:nvPr>
            <p:ph type="sldNum" sz="quarter" idx="18"/>
          </p:nvPr>
        </p:nvSpPr>
        <p:spPr/>
        <p:txBody>
          <a:bodyPr/>
          <a:lstStyle/>
          <a:p>
            <a:fld id="{10A0A6AF-03C5-477E-939A-E28F7E7F05EA}" type="slidenum">
              <a:rPr lang="nl-NL" smtClean="0"/>
              <a:pPr/>
              <a:t>2</a:t>
            </a:fld>
            <a:endParaRPr lang="nl-NL" dirty="0"/>
          </a:p>
        </p:txBody>
      </p:sp>
    </p:spTree>
    <p:extLst>
      <p:ext uri="{BB962C8B-B14F-4D97-AF65-F5344CB8AC3E}">
        <p14:creationId xmlns:p14="http://schemas.microsoft.com/office/powerpoint/2010/main" val="2658156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A74D1E3-9A98-72ED-725F-1FD03230AE1E}"/>
              </a:ext>
            </a:extLst>
          </p:cNvPr>
          <p:cNvSpPr>
            <a:spLocks noGrp="1"/>
          </p:cNvSpPr>
          <p:nvPr>
            <p:ph type="title"/>
          </p:nvPr>
        </p:nvSpPr>
        <p:spPr>
          <a:xfrm>
            <a:off x="635000" y="1052513"/>
            <a:ext cx="10923588" cy="948047"/>
          </a:xfrm>
        </p:spPr>
        <p:txBody>
          <a:bodyPr anchor="b">
            <a:normAutofit fontScale="90000"/>
          </a:bodyPr>
          <a:lstStyle/>
          <a:p>
            <a:r>
              <a:rPr lang="nl-NL" i="1" dirty="0">
                <a:latin typeface="Verdana"/>
              </a:rPr>
              <a:t>Procesverloop 2020-2023</a:t>
            </a:r>
            <a:br>
              <a:rPr lang="nl-NL" dirty="0">
                <a:solidFill>
                  <a:schemeClr val="accent6">
                    <a:lumMod val="75000"/>
                  </a:schemeClr>
                </a:solidFill>
              </a:rPr>
            </a:br>
            <a:endParaRPr lang="nl-NL" dirty="0">
              <a:solidFill>
                <a:schemeClr val="accent6">
                  <a:lumMod val="75000"/>
                </a:schemeClr>
              </a:solidFill>
            </a:endParaRPr>
          </a:p>
        </p:txBody>
      </p:sp>
      <p:sp>
        <p:nvSpPr>
          <p:cNvPr id="76" name="Date Placeholder 3">
            <a:extLst>
              <a:ext uri="{FF2B5EF4-FFF2-40B4-BE49-F238E27FC236}">
                <a16:creationId xmlns:a16="http://schemas.microsoft.com/office/drawing/2014/main" id="{015DEAFB-8897-9939-3AE9-313F143C50EE}"/>
              </a:ext>
            </a:extLst>
          </p:cNvPr>
          <p:cNvSpPr>
            <a:spLocks noGrp="1"/>
          </p:cNvSpPr>
          <p:nvPr>
            <p:ph type="dt" sz="half" idx="10"/>
          </p:nvPr>
        </p:nvSpPr>
        <p:spPr>
          <a:xfrm>
            <a:off x="635000" y="6543488"/>
            <a:ext cx="5003800" cy="264272"/>
          </a:xfrm>
        </p:spPr>
        <p:txBody>
          <a:bodyPr/>
          <a:lstStyle/>
          <a:p>
            <a:endParaRPr lang="nl-NL"/>
          </a:p>
        </p:txBody>
      </p:sp>
      <p:sp>
        <p:nvSpPr>
          <p:cNvPr id="78" name="Footer Placeholder 4">
            <a:extLst>
              <a:ext uri="{FF2B5EF4-FFF2-40B4-BE49-F238E27FC236}">
                <a16:creationId xmlns:a16="http://schemas.microsoft.com/office/drawing/2014/main" id="{B3ABB149-1CB9-79EC-1A81-58290AE94EBA}"/>
              </a:ext>
            </a:extLst>
          </p:cNvPr>
          <p:cNvSpPr>
            <a:spLocks noGrp="1"/>
          </p:cNvSpPr>
          <p:nvPr>
            <p:ph type="ftr" sz="quarter" idx="11"/>
          </p:nvPr>
        </p:nvSpPr>
        <p:spPr>
          <a:xfrm>
            <a:off x="635000" y="6221413"/>
            <a:ext cx="5003800" cy="322075"/>
          </a:xfrm>
        </p:spPr>
        <p:txBody>
          <a:bodyPr/>
          <a:lstStyle/>
          <a:p>
            <a:endParaRPr lang="nl-NL" dirty="0"/>
          </a:p>
        </p:txBody>
      </p:sp>
      <p:sp>
        <p:nvSpPr>
          <p:cNvPr id="6" name="Tijdelijke aanduiding voor dianummer 5">
            <a:extLst>
              <a:ext uri="{FF2B5EF4-FFF2-40B4-BE49-F238E27FC236}">
                <a16:creationId xmlns:a16="http://schemas.microsoft.com/office/drawing/2014/main" id="{DEA9B238-3AEA-21CF-10CD-957CECDA7705}"/>
              </a:ext>
            </a:extLst>
          </p:cNvPr>
          <p:cNvSpPr>
            <a:spLocks noGrp="1"/>
          </p:cNvSpPr>
          <p:nvPr>
            <p:ph type="sldNum" sz="quarter" idx="12"/>
          </p:nvPr>
        </p:nvSpPr>
        <p:spPr>
          <a:xfrm>
            <a:off x="6553199" y="6221413"/>
            <a:ext cx="5005389" cy="322075"/>
          </a:xfrm>
        </p:spPr>
        <p:txBody>
          <a:bodyPr anchor="b">
            <a:normAutofit/>
          </a:bodyPr>
          <a:lstStyle/>
          <a:p>
            <a:pPr>
              <a:spcAft>
                <a:spcPts val="600"/>
              </a:spcAft>
            </a:pPr>
            <a:fld id="{10A0A6AF-03C5-477E-939A-E28F7E7F05EA}" type="slidenum">
              <a:rPr lang="nl-NL" smtClean="0"/>
              <a:pPr>
                <a:spcAft>
                  <a:spcPts val="600"/>
                </a:spcAft>
              </a:pPr>
              <a:t>3</a:t>
            </a:fld>
            <a:endParaRPr lang="nl-NL"/>
          </a:p>
        </p:txBody>
      </p:sp>
      <p:graphicFrame>
        <p:nvGraphicFramePr>
          <p:cNvPr id="18" name="Tijdelijke aanduiding voor inhoud 1">
            <a:extLst>
              <a:ext uri="{FF2B5EF4-FFF2-40B4-BE49-F238E27FC236}">
                <a16:creationId xmlns:a16="http://schemas.microsoft.com/office/drawing/2014/main" id="{928A0E10-E235-21F9-60E0-E3988E06B3D1}"/>
              </a:ext>
            </a:extLst>
          </p:cNvPr>
          <p:cNvGraphicFramePr>
            <a:graphicFrameLocks noGrp="1"/>
          </p:cNvGraphicFramePr>
          <p:nvPr>
            <p:ph idx="1"/>
            <p:extLst>
              <p:ext uri="{D42A27DB-BD31-4B8C-83A1-F6EECF244321}">
                <p14:modId xmlns:p14="http://schemas.microsoft.com/office/powerpoint/2010/main" val="3573093463"/>
              </p:ext>
            </p:extLst>
          </p:nvPr>
        </p:nvGraphicFramePr>
        <p:xfrm>
          <a:off x="635000" y="2289485"/>
          <a:ext cx="10923588" cy="39319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8273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355A193-71B0-840E-7700-AF02A4B6578F}"/>
              </a:ext>
            </a:extLst>
          </p:cNvPr>
          <p:cNvSpPr>
            <a:spLocks noGrp="1"/>
          </p:cNvSpPr>
          <p:nvPr>
            <p:ph type="title"/>
          </p:nvPr>
        </p:nvSpPr>
        <p:spPr/>
        <p:txBody>
          <a:bodyPr>
            <a:normAutofit fontScale="90000"/>
          </a:bodyPr>
          <a:lstStyle/>
          <a:p>
            <a:r>
              <a:rPr lang="nl-NL" i="1" dirty="0">
                <a:latin typeface="Verdana"/>
              </a:rPr>
              <a:t>Methode voor het bepalen van </a:t>
            </a:r>
            <a:r>
              <a:rPr lang="nl-NL" i="1" dirty="0" err="1">
                <a:latin typeface="Verdana"/>
              </a:rPr>
              <a:t>hoogblootgestelde</a:t>
            </a:r>
            <a:r>
              <a:rPr lang="nl-NL" i="1" dirty="0">
                <a:latin typeface="Verdana"/>
              </a:rPr>
              <a:t> gebieden in Nederland</a:t>
            </a:r>
            <a:endParaRPr lang="nl-NL" dirty="0"/>
          </a:p>
        </p:txBody>
      </p:sp>
      <p:sp>
        <p:nvSpPr>
          <p:cNvPr id="8" name="Text Placeholder 7">
            <a:extLst>
              <a:ext uri="{FF2B5EF4-FFF2-40B4-BE49-F238E27FC236}">
                <a16:creationId xmlns:a16="http://schemas.microsoft.com/office/drawing/2014/main" id="{AA0B1FC7-6A64-26CC-5A21-545D0CDB78C0}"/>
              </a:ext>
            </a:extLst>
          </p:cNvPr>
          <p:cNvSpPr>
            <a:spLocks noGrp="1"/>
          </p:cNvSpPr>
          <p:nvPr>
            <p:ph type="body" sz="quarter" idx="14"/>
          </p:nvPr>
        </p:nvSpPr>
        <p:spPr>
          <a:xfrm>
            <a:off x="5132921" y="2138517"/>
            <a:ext cx="6040928" cy="3937000"/>
          </a:xfrm>
        </p:spPr>
        <p:txBody>
          <a:bodyPr>
            <a:normAutofit/>
          </a:bodyPr>
          <a:lstStyle/>
          <a:p>
            <a:pPr algn="l"/>
            <a:r>
              <a:rPr lang="nl-NL" sz="1800" dirty="0">
                <a:latin typeface="CIDFont+F1"/>
              </a:rPr>
              <a:t>R</a:t>
            </a:r>
            <a:r>
              <a:rPr lang="nl-NL" sz="1800" b="0" i="0" u="none" strike="noStrike" baseline="0" dirty="0">
                <a:latin typeface="CIDFont+F1"/>
              </a:rPr>
              <a:t>esultaat van de inhoudelijke discussie zoals die is gevoerd in de SLA themagroep ‘</a:t>
            </a:r>
            <a:r>
              <a:rPr lang="nl-NL" sz="1800" b="0" i="0" u="none" strike="noStrike" baseline="0" dirty="0" err="1">
                <a:latin typeface="CIDFont+F1"/>
              </a:rPr>
              <a:t>hoogblootgestelde</a:t>
            </a:r>
            <a:r>
              <a:rPr lang="nl-NL" sz="1800" b="0" i="0" u="none" strike="noStrike" baseline="0" dirty="0">
                <a:latin typeface="CIDFont+F1"/>
              </a:rPr>
              <a:t> gebieden en </a:t>
            </a:r>
            <a:r>
              <a:rPr lang="nl-NL" sz="1800" b="0" i="0" u="none" strike="noStrike" baseline="0" dirty="0" err="1">
                <a:latin typeface="CIDFont+F1"/>
              </a:rPr>
              <a:t>hooggevoelige</a:t>
            </a:r>
            <a:r>
              <a:rPr lang="nl-NL" sz="1800" b="0" i="0" u="none" strike="noStrike" baseline="0" dirty="0">
                <a:latin typeface="CIDFont+F1"/>
              </a:rPr>
              <a:t> groepen en bestemmingen’</a:t>
            </a:r>
          </a:p>
          <a:p>
            <a:endParaRPr lang="nl-NL" sz="1800" b="0" i="0" u="none" strike="noStrike" baseline="0" dirty="0">
              <a:latin typeface="CIDFont+F1"/>
            </a:endParaRPr>
          </a:p>
          <a:p>
            <a:r>
              <a:rPr lang="nl-NL" sz="1800" b="0" i="0" u="none" strike="noStrike" baseline="0" dirty="0">
                <a:latin typeface="CIDFont+F1"/>
              </a:rPr>
              <a:t>Methode voor het identificeren van HBG in Nederland:</a:t>
            </a:r>
          </a:p>
          <a:p>
            <a:pPr lvl="1"/>
            <a:r>
              <a:rPr lang="nl-NL" sz="1600" b="0" i="0" u="none" strike="noStrike" baseline="0" dirty="0">
                <a:latin typeface="CIDFont+F4"/>
              </a:rPr>
              <a:t>Toegepaste indicator</a:t>
            </a:r>
            <a:r>
              <a:rPr lang="nl-NL" sz="1600" b="0" i="0" u="none" strike="noStrike" baseline="0" dirty="0">
                <a:latin typeface="CIDFont+F1"/>
              </a:rPr>
              <a:t>: De gezondheidsindicator (aantal verloren levensmaanden);</a:t>
            </a:r>
          </a:p>
          <a:p>
            <a:pPr lvl="1"/>
            <a:r>
              <a:rPr lang="nl-NL" sz="1600" b="0" i="0" u="none" strike="noStrike" baseline="0" dirty="0">
                <a:latin typeface="CIDFont+F4"/>
              </a:rPr>
              <a:t>Het peiljaar waarvan wordt uitgegaan</a:t>
            </a:r>
            <a:r>
              <a:rPr lang="nl-NL" sz="1600" b="0" i="0" u="none" strike="noStrike" baseline="0" dirty="0">
                <a:latin typeface="CIDFont+F1"/>
              </a:rPr>
              <a:t>: 2016 als uitgangspunt; aangevuld met de situatie in 2030;</a:t>
            </a:r>
          </a:p>
        </p:txBody>
      </p:sp>
      <p:pic>
        <p:nvPicPr>
          <p:cNvPr id="11" name="Content Placeholder 10">
            <a:extLst>
              <a:ext uri="{FF2B5EF4-FFF2-40B4-BE49-F238E27FC236}">
                <a16:creationId xmlns:a16="http://schemas.microsoft.com/office/drawing/2014/main" id="{9A3AF76B-4D60-B22F-001D-3211EDCAD73A}"/>
              </a:ext>
            </a:extLst>
          </p:cNvPr>
          <p:cNvPicPr>
            <a:picLocks noGrp="1" noChangeAspect="1"/>
          </p:cNvPicPr>
          <p:nvPr>
            <p:ph sz="quarter" idx="15"/>
          </p:nvPr>
        </p:nvPicPr>
        <p:blipFill>
          <a:blip r:embed="rId2"/>
          <a:stretch>
            <a:fillRect/>
          </a:stretch>
        </p:blipFill>
        <p:spPr>
          <a:xfrm>
            <a:off x="1420903" y="2138517"/>
            <a:ext cx="2775808" cy="3944938"/>
          </a:xfrm>
        </p:spPr>
      </p:pic>
      <p:sp>
        <p:nvSpPr>
          <p:cNvPr id="4" name="Date Placeholder 3">
            <a:extLst>
              <a:ext uri="{FF2B5EF4-FFF2-40B4-BE49-F238E27FC236}">
                <a16:creationId xmlns:a16="http://schemas.microsoft.com/office/drawing/2014/main" id="{94D5BB74-5F17-574E-714C-CBC229BB2294}"/>
              </a:ext>
            </a:extLst>
          </p:cNvPr>
          <p:cNvSpPr>
            <a:spLocks noGrp="1"/>
          </p:cNvSpPr>
          <p:nvPr>
            <p:ph type="dt" sz="half" idx="16"/>
          </p:nvPr>
        </p:nvSpPr>
        <p:spPr/>
        <p:txBody>
          <a:bodyPr/>
          <a:lstStyle/>
          <a:p>
            <a:endParaRPr lang="nl-NL" dirty="0"/>
          </a:p>
        </p:txBody>
      </p:sp>
      <p:sp>
        <p:nvSpPr>
          <p:cNvPr id="5" name="Footer Placeholder 4">
            <a:extLst>
              <a:ext uri="{FF2B5EF4-FFF2-40B4-BE49-F238E27FC236}">
                <a16:creationId xmlns:a16="http://schemas.microsoft.com/office/drawing/2014/main" id="{244395E9-4497-67F3-4566-94F8AECF5CA7}"/>
              </a:ext>
            </a:extLst>
          </p:cNvPr>
          <p:cNvSpPr>
            <a:spLocks noGrp="1"/>
          </p:cNvSpPr>
          <p:nvPr>
            <p:ph type="ftr" sz="quarter" idx="17"/>
          </p:nvPr>
        </p:nvSpPr>
        <p:spPr/>
        <p:txBody>
          <a:bodyPr/>
          <a:lstStyle/>
          <a:p>
            <a:endParaRPr lang="nl-NL" dirty="0"/>
          </a:p>
        </p:txBody>
      </p:sp>
      <p:sp>
        <p:nvSpPr>
          <p:cNvPr id="6" name="Slide Number Placeholder 5">
            <a:extLst>
              <a:ext uri="{FF2B5EF4-FFF2-40B4-BE49-F238E27FC236}">
                <a16:creationId xmlns:a16="http://schemas.microsoft.com/office/drawing/2014/main" id="{D3DF91DB-614B-E912-AD38-B78007A1B8E5}"/>
              </a:ext>
            </a:extLst>
          </p:cNvPr>
          <p:cNvSpPr>
            <a:spLocks noGrp="1"/>
          </p:cNvSpPr>
          <p:nvPr>
            <p:ph type="sldNum" sz="quarter" idx="18"/>
          </p:nvPr>
        </p:nvSpPr>
        <p:spPr/>
        <p:txBody>
          <a:bodyPr/>
          <a:lstStyle/>
          <a:p>
            <a:fld id="{10A0A6AF-03C5-477E-939A-E28F7E7F05EA}" type="slidenum">
              <a:rPr lang="nl-NL" smtClean="0"/>
              <a:pPr/>
              <a:t>4</a:t>
            </a:fld>
            <a:endParaRPr lang="nl-NL" dirty="0"/>
          </a:p>
        </p:txBody>
      </p:sp>
    </p:spTree>
    <p:extLst>
      <p:ext uri="{BB962C8B-B14F-4D97-AF65-F5344CB8AC3E}">
        <p14:creationId xmlns:p14="http://schemas.microsoft.com/office/powerpoint/2010/main" val="2387992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355A193-71B0-840E-7700-AF02A4B6578F}"/>
              </a:ext>
            </a:extLst>
          </p:cNvPr>
          <p:cNvSpPr>
            <a:spLocks noGrp="1"/>
          </p:cNvSpPr>
          <p:nvPr>
            <p:ph type="title"/>
          </p:nvPr>
        </p:nvSpPr>
        <p:spPr/>
        <p:txBody>
          <a:bodyPr>
            <a:normAutofit/>
          </a:bodyPr>
          <a:lstStyle/>
          <a:p>
            <a:pPr algn="l"/>
            <a:r>
              <a:rPr lang="nl-NL" dirty="0"/>
              <a:t>Gebiedsgerichte pilots</a:t>
            </a:r>
          </a:p>
        </p:txBody>
      </p:sp>
      <p:sp>
        <p:nvSpPr>
          <p:cNvPr id="8" name="Text Placeholder 7">
            <a:extLst>
              <a:ext uri="{FF2B5EF4-FFF2-40B4-BE49-F238E27FC236}">
                <a16:creationId xmlns:a16="http://schemas.microsoft.com/office/drawing/2014/main" id="{AA0B1FC7-6A64-26CC-5A21-545D0CDB78C0}"/>
              </a:ext>
            </a:extLst>
          </p:cNvPr>
          <p:cNvSpPr>
            <a:spLocks noGrp="1"/>
          </p:cNvSpPr>
          <p:nvPr>
            <p:ph type="body" sz="quarter" idx="14"/>
          </p:nvPr>
        </p:nvSpPr>
        <p:spPr>
          <a:xfrm>
            <a:off x="5132921" y="2138517"/>
            <a:ext cx="6040928" cy="3937000"/>
          </a:xfrm>
        </p:spPr>
        <p:txBody>
          <a:bodyPr>
            <a:normAutofit fontScale="77500" lnSpcReduction="20000"/>
          </a:bodyPr>
          <a:lstStyle/>
          <a:p>
            <a:pPr algn="l"/>
            <a:r>
              <a:rPr lang="nl-NL" dirty="0"/>
              <a:t>Aanvullend advies: als vervolgstap specifieke gebiedsanalyses uitvoeren</a:t>
            </a:r>
          </a:p>
          <a:p>
            <a:pPr algn="l"/>
            <a:endParaRPr lang="nl-NL" dirty="0"/>
          </a:p>
          <a:p>
            <a:pPr marL="342900" indent="-342900" algn="l">
              <a:buFont typeface="Arial" panose="020B0604020202020204" pitchFamily="34" charset="0"/>
              <a:buChar char="•"/>
            </a:pPr>
            <a:r>
              <a:rPr lang="nl-NL" dirty="0"/>
              <a:t>Het vaststellen van HBG in Nederland betreft een ingewikkelde keuze, want ook een normatieve keuze.</a:t>
            </a:r>
          </a:p>
          <a:p>
            <a:pPr marL="342900" indent="-342900" algn="l">
              <a:buFont typeface="Arial" panose="020B0604020202020204" pitchFamily="34" charset="0"/>
              <a:buChar char="•"/>
            </a:pPr>
            <a:endParaRPr lang="nl-NL" dirty="0"/>
          </a:p>
          <a:p>
            <a:pPr marL="342900" indent="-342900" algn="l">
              <a:buFont typeface="Arial" panose="020B0604020202020204" pitchFamily="34" charset="0"/>
              <a:buChar char="•"/>
            </a:pPr>
            <a:r>
              <a:rPr lang="nl-NL" dirty="0"/>
              <a:t>Binnen deze themagroep overheerste de mening dat het beter was om tijd te investeren in de vraag of in potentiële HBG extra gezondheidswinst kan worden geboekt door een meer gerichte aanpak van de (samenwerkende) overheden.</a:t>
            </a:r>
          </a:p>
          <a:p>
            <a:pPr marL="342900" indent="-342900" algn="l">
              <a:buFont typeface="Arial" panose="020B0604020202020204" pitchFamily="34" charset="0"/>
              <a:buChar char="•"/>
            </a:pPr>
            <a:endParaRPr lang="nl-NL" dirty="0"/>
          </a:p>
          <a:p>
            <a:pPr marL="342900" indent="-342900" algn="l">
              <a:buFont typeface="Arial" panose="020B0604020202020204" pitchFamily="34" charset="0"/>
              <a:buChar char="•"/>
            </a:pPr>
            <a:r>
              <a:rPr lang="nl-NL" dirty="0"/>
              <a:t>Een regionale/lokale gebiedsanalyse levert mogelijk een ander beeld op dan een analyse op landelijk niveau door toepassen van lokale kennis en expertise</a:t>
            </a:r>
          </a:p>
        </p:txBody>
      </p:sp>
      <p:pic>
        <p:nvPicPr>
          <p:cNvPr id="11" name="Content Placeholder 10">
            <a:extLst>
              <a:ext uri="{FF2B5EF4-FFF2-40B4-BE49-F238E27FC236}">
                <a16:creationId xmlns:a16="http://schemas.microsoft.com/office/drawing/2014/main" id="{9A3AF76B-4D60-B22F-001D-3211EDCAD73A}"/>
              </a:ext>
            </a:extLst>
          </p:cNvPr>
          <p:cNvPicPr>
            <a:picLocks noGrp="1" noChangeAspect="1"/>
          </p:cNvPicPr>
          <p:nvPr>
            <p:ph sz="quarter" idx="15"/>
          </p:nvPr>
        </p:nvPicPr>
        <p:blipFill>
          <a:blip r:embed="rId2"/>
          <a:stretch>
            <a:fillRect/>
          </a:stretch>
        </p:blipFill>
        <p:spPr>
          <a:xfrm>
            <a:off x="1420903" y="2138517"/>
            <a:ext cx="2775808" cy="3944938"/>
          </a:xfrm>
        </p:spPr>
      </p:pic>
      <p:sp>
        <p:nvSpPr>
          <p:cNvPr id="4" name="Date Placeholder 3">
            <a:extLst>
              <a:ext uri="{FF2B5EF4-FFF2-40B4-BE49-F238E27FC236}">
                <a16:creationId xmlns:a16="http://schemas.microsoft.com/office/drawing/2014/main" id="{94D5BB74-5F17-574E-714C-CBC229BB2294}"/>
              </a:ext>
            </a:extLst>
          </p:cNvPr>
          <p:cNvSpPr>
            <a:spLocks noGrp="1"/>
          </p:cNvSpPr>
          <p:nvPr>
            <p:ph type="dt" sz="half" idx="16"/>
          </p:nvPr>
        </p:nvSpPr>
        <p:spPr/>
        <p:txBody>
          <a:bodyPr/>
          <a:lstStyle/>
          <a:p>
            <a:endParaRPr lang="nl-NL" dirty="0"/>
          </a:p>
        </p:txBody>
      </p:sp>
      <p:sp>
        <p:nvSpPr>
          <p:cNvPr id="5" name="Footer Placeholder 4">
            <a:extLst>
              <a:ext uri="{FF2B5EF4-FFF2-40B4-BE49-F238E27FC236}">
                <a16:creationId xmlns:a16="http://schemas.microsoft.com/office/drawing/2014/main" id="{244395E9-4497-67F3-4566-94F8AECF5CA7}"/>
              </a:ext>
            </a:extLst>
          </p:cNvPr>
          <p:cNvSpPr>
            <a:spLocks noGrp="1"/>
          </p:cNvSpPr>
          <p:nvPr>
            <p:ph type="ftr" sz="quarter" idx="17"/>
          </p:nvPr>
        </p:nvSpPr>
        <p:spPr/>
        <p:txBody>
          <a:bodyPr/>
          <a:lstStyle/>
          <a:p>
            <a:endParaRPr lang="nl-NL" dirty="0"/>
          </a:p>
        </p:txBody>
      </p:sp>
      <p:sp>
        <p:nvSpPr>
          <p:cNvPr id="6" name="Slide Number Placeholder 5">
            <a:extLst>
              <a:ext uri="{FF2B5EF4-FFF2-40B4-BE49-F238E27FC236}">
                <a16:creationId xmlns:a16="http://schemas.microsoft.com/office/drawing/2014/main" id="{D3DF91DB-614B-E912-AD38-B78007A1B8E5}"/>
              </a:ext>
            </a:extLst>
          </p:cNvPr>
          <p:cNvSpPr>
            <a:spLocks noGrp="1"/>
          </p:cNvSpPr>
          <p:nvPr>
            <p:ph type="sldNum" sz="quarter" idx="18"/>
          </p:nvPr>
        </p:nvSpPr>
        <p:spPr/>
        <p:txBody>
          <a:bodyPr/>
          <a:lstStyle/>
          <a:p>
            <a:fld id="{10A0A6AF-03C5-477E-939A-E28F7E7F05EA}" type="slidenum">
              <a:rPr lang="nl-NL" smtClean="0"/>
              <a:pPr/>
              <a:t>5</a:t>
            </a:fld>
            <a:endParaRPr lang="nl-NL" dirty="0"/>
          </a:p>
        </p:txBody>
      </p:sp>
    </p:spTree>
    <p:extLst>
      <p:ext uri="{BB962C8B-B14F-4D97-AF65-F5344CB8AC3E}">
        <p14:creationId xmlns:p14="http://schemas.microsoft.com/office/powerpoint/2010/main" val="511661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dirty="0"/>
              <a:t>Pilots SLA</a:t>
            </a:r>
            <a:endParaRPr lang="nl-NL" dirty="0"/>
          </a:p>
        </p:txBody>
      </p:sp>
      <p:sp>
        <p:nvSpPr>
          <p:cNvPr id="3" name="Ondertitel 2"/>
          <p:cNvSpPr>
            <a:spLocks noGrp="1"/>
          </p:cNvSpPr>
          <p:nvPr>
            <p:ph type="subTitle" idx="1"/>
          </p:nvPr>
        </p:nvSpPr>
        <p:spPr/>
        <p:txBody>
          <a:bodyPr/>
          <a:lstStyle/>
          <a:p>
            <a:r>
              <a:rPr lang="nl-NL" sz="1800" dirty="0">
                <a:effectLst/>
                <a:latin typeface="Calibri" panose="020F0502020204030204" pitchFamily="34" charset="0"/>
                <a:ea typeface="Calibri" panose="020F0502020204030204" pitchFamily="34" charset="0"/>
                <a:cs typeface="Times New Roman" panose="02020603050405020304" pitchFamily="18" charset="0"/>
              </a:rPr>
              <a:t>Gebiedsanalyse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hoogblootgestelde</a:t>
            </a:r>
            <a:r>
              <a:rPr lang="nl-NL" sz="1800" dirty="0">
                <a:effectLst/>
                <a:latin typeface="Calibri" panose="020F0502020204030204" pitchFamily="34" charset="0"/>
                <a:ea typeface="Calibri" panose="020F0502020204030204" pitchFamily="34" charset="0"/>
                <a:cs typeface="Times New Roman" panose="02020603050405020304" pitchFamily="18" charset="0"/>
              </a:rPr>
              <a:t> gebieden</a:t>
            </a:r>
            <a:endParaRPr lang="nl-NL" dirty="0"/>
          </a:p>
        </p:txBody>
      </p:sp>
    </p:spTree>
    <p:extLst>
      <p:ext uri="{BB962C8B-B14F-4D97-AF65-F5344CB8AC3E}">
        <p14:creationId xmlns:p14="http://schemas.microsoft.com/office/powerpoint/2010/main" val="953533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EC91CAC1-DC2C-4CE1-9A4E-51200E2AE0E8}"/>
              </a:ext>
            </a:extLst>
          </p:cNvPr>
          <p:cNvSpPr>
            <a:spLocks noGrp="1"/>
          </p:cNvSpPr>
          <p:nvPr>
            <p:ph idx="1"/>
          </p:nvPr>
        </p:nvSpPr>
        <p:spPr>
          <a:xfrm>
            <a:off x="635000" y="2289484"/>
            <a:ext cx="11126365" cy="3770891"/>
          </a:xfrm>
        </p:spPr>
        <p:txBody>
          <a:bodyPr/>
          <a:lstStyle/>
          <a:p>
            <a:pPr>
              <a:buFont typeface="Arial" panose="020B0604020202020204" pitchFamily="34" charset="0"/>
              <a:buChar char="•"/>
            </a:pPr>
            <a:r>
              <a:rPr lang="nl-NL" dirty="0"/>
              <a:t>Meer inzicht in bijdrage van verschillende bronnen aan de gezondheidseffecten.</a:t>
            </a:r>
          </a:p>
          <a:p>
            <a:pPr>
              <a:buFont typeface="Arial" panose="020B0604020202020204" pitchFamily="34" charset="0"/>
              <a:buChar char="•"/>
            </a:pPr>
            <a:r>
              <a:rPr lang="nl-NL" dirty="0"/>
              <a:t>Onderzoeken hoe een effectieve gebiedsgerichte aanpak er uit kan zien.</a:t>
            </a:r>
          </a:p>
          <a:p>
            <a:pPr>
              <a:buFont typeface="Arial" panose="020B0604020202020204" pitchFamily="34" charset="0"/>
              <a:buChar char="•"/>
            </a:pPr>
            <a:r>
              <a:rPr lang="nl-NL" dirty="0"/>
              <a:t>Onderzoeken naar bijdrage van verschillende maatregelen en partijen aan een gebiedsgerichte aanpak.</a:t>
            </a:r>
          </a:p>
        </p:txBody>
      </p:sp>
      <p:sp>
        <p:nvSpPr>
          <p:cNvPr id="3" name="Titel 2">
            <a:extLst>
              <a:ext uri="{FF2B5EF4-FFF2-40B4-BE49-F238E27FC236}">
                <a16:creationId xmlns:a16="http://schemas.microsoft.com/office/drawing/2014/main" id="{76C9D7C4-9AA4-4D44-A8A2-38248E16753C}"/>
              </a:ext>
            </a:extLst>
          </p:cNvPr>
          <p:cNvSpPr>
            <a:spLocks noGrp="1"/>
          </p:cNvSpPr>
          <p:nvPr>
            <p:ph type="title"/>
          </p:nvPr>
        </p:nvSpPr>
        <p:spPr/>
        <p:txBody>
          <a:bodyPr>
            <a:normAutofit/>
          </a:bodyPr>
          <a:lstStyle/>
          <a:p>
            <a:r>
              <a:rPr lang="nl-NL" dirty="0"/>
              <a:t>Doel</a:t>
            </a:r>
          </a:p>
        </p:txBody>
      </p:sp>
      <p:sp>
        <p:nvSpPr>
          <p:cNvPr id="4" name="Tijdelijke aanduiding voor datum 3">
            <a:extLst>
              <a:ext uri="{FF2B5EF4-FFF2-40B4-BE49-F238E27FC236}">
                <a16:creationId xmlns:a16="http://schemas.microsoft.com/office/drawing/2014/main" id="{338D7753-BFBA-45AA-A9BB-62ECDA216940}"/>
              </a:ext>
            </a:extLst>
          </p:cNvPr>
          <p:cNvSpPr>
            <a:spLocks noGrp="1"/>
          </p:cNvSpPr>
          <p:nvPr>
            <p:ph type="dt" sz="half" idx="10"/>
          </p:nvPr>
        </p:nvSpPr>
        <p:spPr/>
        <p:txBody>
          <a:bodyPr/>
          <a:lstStyle/>
          <a:p>
            <a:endParaRPr lang="nl-NL" dirty="0"/>
          </a:p>
        </p:txBody>
      </p:sp>
      <p:sp>
        <p:nvSpPr>
          <p:cNvPr id="5" name="Tijdelijke aanduiding voor voettekst 4">
            <a:extLst>
              <a:ext uri="{FF2B5EF4-FFF2-40B4-BE49-F238E27FC236}">
                <a16:creationId xmlns:a16="http://schemas.microsoft.com/office/drawing/2014/main" id="{E069193E-7AA7-4ACB-A103-6B984B1A4967}"/>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13DCF811-9752-4AF2-895D-6778C4D8CA8D}"/>
              </a:ext>
            </a:extLst>
          </p:cNvPr>
          <p:cNvSpPr>
            <a:spLocks noGrp="1"/>
          </p:cNvSpPr>
          <p:nvPr>
            <p:ph type="sldNum" sz="quarter" idx="12"/>
          </p:nvPr>
        </p:nvSpPr>
        <p:spPr/>
        <p:txBody>
          <a:bodyPr/>
          <a:lstStyle/>
          <a:p>
            <a:fld id="{10A0A6AF-03C5-477E-939A-E28F7E7F05EA}" type="slidenum">
              <a:rPr lang="nl-NL" smtClean="0"/>
              <a:pPr/>
              <a:t>7</a:t>
            </a:fld>
            <a:endParaRPr lang="nl-NL" dirty="0"/>
          </a:p>
        </p:txBody>
      </p:sp>
      <p:pic>
        <p:nvPicPr>
          <p:cNvPr id="7" name="Picture 6">
            <a:extLst>
              <a:ext uri="{FF2B5EF4-FFF2-40B4-BE49-F238E27FC236}">
                <a16:creationId xmlns:a16="http://schemas.microsoft.com/office/drawing/2014/main" id="{D5E33681-F0CA-4CEC-AFF1-7AD8ECAD7420}"/>
              </a:ext>
            </a:extLst>
          </p:cNvPr>
          <p:cNvPicPr>
            <a:picLocks noChangeAspect="1"/>
          </p:cNvPicPr>
          <p:nvPr/>
        </p:nvPicPr>
        <p:blipFill>
          <a:blip r:embed="rId2"/>
          <a:stretch>
            <a:fillRect/>
          </a:stretch>
        </p:blipFill>
        <p:spPr>
          <a:xfrm>
            <a:off x="6829508" y="2672166"/>
            <a:ext cx="3918187" cy="1956986"/>
          </a:xfrm>
          <a:prstGeom prst="rect">
            <a:avLst/>
          </a:prstGeom>
        </p:spPr>
      </p:pic>
    </p:spTree>
    <p:extLst>
      <p:ext uri="{BB962C8B-B14F-4D97-AF65-F5344CB8AC3E}">
        <p14:creationId xmlns:p14="http://schemas.microsoft.com/office/powerpoint/2010/main" val="2174496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7F817BB-29AB-49D6-B970-7BBD7CC65048}"/>
              </a:ext>
            </a:extLst>
          </p:cNvPr>
          <p:cNvSpPr>
            <a:spLocks noGrp="1"/>
          </p:cNvSpPr>
          <p:nvPr>
            <p:ph type="title"/>
          </p:nvPr>
        </p:nvSpPr>
        <p:spPr>
          <a:xfrm>
            <a:off x="635000" y="1597152"/>
            <a:ext cx="5278120" cy="4279392"/>
          </a:xfrm>
        </p:spPr>
        <p:txBody>
          <a:bodyPr>
            <a:normAutofit fontScale="90000"/>
          </a:bodyPr>
          <a:lstStyle/>
          <a:p>
            <a:pPr algn="l"/>
            <a:r>
              <a:rPr lang="en-US" sz="4000" dirty="0" err="1"/>
              <a:t>Deelnemers</a:t>
            </a:r>
            <a:r>
              <a:rPr lang="en-US" sz="4000" dirty="0"/>
              <a:t> </a:t>
            </a:r>
            <a:r>
              <a:rPr lang="en-US" sz="4000" dirty="0" err="1"/>
              <a:t>aan</a:t>
            </a:r>
            <a:r>
              <a:rPr lang="en-US" sz="4000" dirty="0"/>
              <a:t> de </a:t>
            </a:r>
            <a:r>
              <a:rPr lang="en-US" sz="4000" dirty="0" err="1"/>
              <a:t>gebiedsanalyse</a:t>
            </a:r>
            <a:br>
              <a:rPr lang="en-US" sz="4000" dirty="0"/>
            </a:br>
            <a:br>
              <a:rPr lang="en-US" sz="4000" dirty="0"/>
            </a:br>
            <a:r>
              <a:rPr lang="nl-NL" sz="2200" b="0" i="0" u="sng" dirty="0">
                <a:solidFill>
                  <a:srgbClr val="222222"/>
                </a:solidFill>
                <a:effectLst/>
                <a:latin typeface="RO Sans"/>
              </a:rPr>
              <a:t>Provincie en gemeente Utrecht </a:t>
            </a:r>
            <a:r>
              <a:rPr lang="nl-NL" sz="2200" b="0" i="0" dirty="0">
                <a:solidFill>
                  <a:srgbClr val="222222"/>
                </a:solidFill>
                <a:effectLst/>
                <a:latin typeface="RO Sans"/>
              </a:rPr>
              <a:t>pilot in binnenstedelijk gebied waarin een hoge bijdrage van onder andere verkeer centraal staat.</a:t>
            </a:r>
            <a:br>
              <a:rPr lang="nl-NL" sz="2200" b="0" i="0" dirty="0">
                <a:solidFill>
                  <a:srgbClr val="0B5F8B"/>
                </a:solidFill>
                <a:effectLst/>
                <a:latin typeface="RO Sans"/>
              </a:rPr>
            </a:br>
            <a:br>
              <a:rPr lang="nl-NL" sz="2200" b="0" i="0" dirty="0">
                <a:solidFill>
                  <a:srgbClr val="0B5F8B"/>
                </a:solidFill>
                <a:effectLst/>
                <a:latin typeface="RO Sans"/>
              </a:rPr>
            </a:br>
            <a:r>
              <a:rPr lang="nl-NL" sz="2200" b="0" i="0" u="sng" dirty="0">
                <a:solidFill>
                  <a:srgbClr val="222222"/>
                </a:solidFill>
                <a:effectLst/>
                <a:latin typeface="RO Sans"/>
              </a:rPr>
              <a:t>Regio IJmond</a:t>
            </a:r>
            <a:r>
              <a:rPr lang="nl-NL" sz="2200" b="0" i="0" dirty="0">
                <a:solidFill>
                  <a:srgbClr val="222222"/>
                </a:solidFill>
                <a:effectLst/>
                <a:latin typeface="RO Sans"/>
              </a:rPr>
              <a:t> (provincie Noord-Holland en gemeenten Beverwijk, Velsen en Heemskerk): pilot in complexe industriële gebieden.</a:t>
            </a:r>
            <a:br>
              <a:rPr lang="nl-NL" sz="2200" b="0" i="0" dirty="0">
                <a:solidFill>
                  <a:srgbClr val="0B5F8B"/>
                </a:solidFill>
                <a:effectLst/>
                <a:latin typeface="RO Sans"/>
              </a:rPr>
            </a:br>
            <a:br>
              <a:rPr lang="nl-NL" sz="2200" b="0" i="0" dirty="0">
                <a:solidFill>
                  <a:srgbClr val="0B5F8B"/>
                </a:solidFill>
                <a:effectLst/>
                <a:latin typeface="RO Sans"/>
              </a:rPr>
            </a:br>
            <a:r>
              <a:rPr lang="nl-NL" sz="2200" b="0" i="0" u="sng" dirty="0">
                <a:solidFill>
                  <a:srgbClr val="222222"/>
                </a:solidFill>
                <a:effectLst/>
                <a:latin typeface="RO Sans"/>
              </a:rPr>
              <a:t>Gemeente Tilburg </a:t>
            </a:r>
            <a:r>
              <a:rPr lang="nl-NL" sz="2200" b="0" i="0" dirty="0">
                <a:solidFill>
                  <a:srgbClr val="222222"/>
                </a:solidFill>
                <a:effectLst/>
                <a:latin typeface="RO Sans"/>
              </a:rPr>
              <a:t>pilot voor een stedelijk gebied met binnenvaart.</a:t>
            </a:r>
            <a:br>
              <a:rPr lang="nl-NL" sz="2200" b="0" i="0" dirty="0">
                <a:solidFill>
                  <a:srgbClr val="0B5F8B"/>
                </a:solidFill>
                <a:effectLst/>
                <a:latin typeface="RO Sans"/>
              </a:rPr>
            </a:br>
            <a:br>
              <a:rPr lang="nl-NL" sz="2200" b="0" i="0" dirty="0">
                <a:solidFill>
                  <a:srgbClr val="0B5F8B"/>
                </a:solidFill>
                <a:effectLst/>
                <a:latin typeface="RO Sans"/>
              </a:rPr>
            </a:br>
            <a:r>
              <a:rPr lang="nl-NL" sz="2200" b="0" i="0" u="sng" dirty="0">
                <a:solidFill>
                  <a:srgbClr val="222222"/>
                </a:solidFill>
                <a:effectLst/>
                <a:latin typeface="RO Sans"/>
              </a:rPr>
              <a:t>Provincie Groningen (regio Delfzijl)</a:t>
            </a:r>
            <a:r>
              <a:rPr lang="nl-NL" sz="2200" b="0" i="0" dirty="0">
                <a:solidFill>
                  <a:srgbClr val="222222"/>
                </a:solidFill>
                <a:effectLst/>
                <a:latin typeface="RO Sans"/>
              </a:rPr>
              <a:t> pilot in relatief laag blootgesteld gebied met verhoogde concentraties luchtvervuiling door lokale bronnen.</a:t>
            </a:r>
            <a:endParaRPr lang="nl-NL" sz="2200" dirty="0"/>
          </a:p>
        </p:txBody>
      </p:sp>
      <p:sp>
        <p:nvSpPr>
          <p:cNvPr id="4" name="Date Placeholder 3">
            <a:extLst>
              <a:ext uri="{FF2B5EF4-FFF2-40B4-BE49-F238E27FC236}">
                <a16:creationId xmlns:a16="http://schemas.microsoft.com/office/drawing/2014/main" id="{696AB094-04AF-4540-93F3-FCC4B0688FB5}"/>
              </a:ext>
            </a:extLst>
          </p:cNvPr>
          <p:cNvSpPr>
            <a:spLocks noGrp="1"/>
          </p:cNvSpPr>
          <p:nvPr>
            <p:ph type="dt" sz="half" idx="10"/>
          </p:nvPr>
        </p:nvSpPr>
        <p:spPr/>
        <p:txBody>
          <a:bodyPr/>
          <a:lstStyle/>
          <a:p>
            <a:endParaRPr lang="nl-NL" dirty="0"/>
          </a:p>
        </p:txBody>
      </p:sp>
      <p:sp>
        <p:nvSpPr>
          <p:cNvPr id="5" name="Footer Placeholder 4">
            <a:extLst>
              <a:ext uri="{FF2B5EF4-FFF2-40B4-BE49-F238E27FC236}">
                <a16:creationId xmlns:a16="http://schemas.microsoft.com/office/drawing/2014/main" id="{C47FA858-E1D4-44DE-A662-4DEEA5A3C7F1}"/>
              </a:ext>
            </a:extLst>
          </p:cNvPr>
          <p:cNvSpPr>
            <a:spLocks noGrp="1"/>
          </p:cNvSpPr>
          <p:nvPr>
            <p:ph type="ftr" sz="quarter" idx="11"/>
          </p:nvPr>
        </p:nvSpPr>
        <p:spPr/>
        <p:txBody>
          <a:bodyPr/>
          <a:lstStyle/>
          <a:p>
            <a:endParaRPr lang="nl-NL" dirty="0"/>
          </a:p>
        </p:txBody>
      </p:sp>
      <p:sp>
        <p:nvSpPr>
          <p:cNvPr id="6" name="Slide Number Placeholder 5">
            <a:extLst>
              <a:ext uri="{FF2B5EF4-FFF2-40B4-BE49-F238E27FC236}">
                <a16:creationId xmlns:a16="http://schemas.microsoft.com/office/drawing/2014/main" id="{9E8F5EBB-96B0-4947-AA61-DF9EDB36E69D}"/>
              </a:ext>
            </a:extLst>
          </p:cNvPr>
          <p:cNvSpPr>
            <a:spLocks noGrp="1"/>
          </p:cNvSpPr>
          <p:nvPr>
            <p:ph type="sldNum" sz="quarter" idx="12"/>
          </p:nvPr>
        </p:nvSpPr>
        <p:spPr/>
        <p:txBody>
          <a:bodyPr/>
          <a:lstStyle/>
          <a:p>
            <a:fld id="{10A0A6AF-03C5-477E-939A-E28F7E7F05EA}" type="slidenum">
              <a:rPr lang="nl-NL" smtClean="0"/>
              <a:pPr/>
              <a:t>8</a:t>
            </a:fld>
            <a:endParaRPr lang="nl-NL" dirty="0"/>
          </a:p>
        </p:txBody>
      </p:sp>
      <p:pic>
        <p:nvPicPr>
          <p:cNvPr id="10" name="Afbeelding 1">
            <a:extLst>
              <a:ext uri="{FF2B5EF4-FFF2-40B4-BE49-F238E27FC236}">
                <a16:creationId xmlns:a16="http://schemas.microsoft.com/office/drawing/2014/main" id="{EDBF5CE6-491F-478A-992F-C9E92CE13BC0}"/>
              </a:ext>
            </a:extLst>
          </p:cNvPr>
          <p:cNvPicPr>
            <a:picLocks noChangeAspect="1"/>
          </p:cNvPicPr>
          <p:nvPr/>
        </p:nvPicPr>
        <p:blipFill>
          <a:blip r:embed="rId2"/>
          <a:stretch>
            <a:fillRect/>
          </a:stretch>
        </p:blipFill>
        <p:spPr>
          <a:xfrm>
            <a:off x="6190142" y="1513671"/>
            <a:ext cx="2459969" cy="1915329"/>
          </a:xfrm>
          <a:prstGeom prst="rect">
            <a:avLst/>
          </a:prstGeom>
        </p:spPr>
      </p:pic>
      <p:pic>
        <p:nvPicPr>
          <p:cNvPr id="11" name="Afbeelding 1">
            <a:extLst>
              <a:ext uri="{FF2B5EF4-FFF2-40B4-BE49-F238E27FC236}">
                <a16:creationId xmlns:a16="http://schemas.microsoft.com/office/drawing/2014/main" id="{48F9AE4C-D74B-4A17-BB2F-3C8EC17021F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240811" y="1513671"/>
            <a:ext cx="1765739" cy="1850378"/>
          </a:xfrm>
          <a:prstGeom prst="rect">
            <a:avLst/>
          </a:prstGeom>
        </p:spPr>
      </p:pic>
      <p:pic>
        <p:nvPicPr>
          <p:cNvPr id="12" name="Afbeelding 1">
            <a:extLst>
              <a:ext uri="{FF2B5EF4-FFF2-40B4-BE49-F238E27FC236}">
                <a16:creationId xmlns:a16="http://schemas.microsoft.com/office/drawing/2014/main" id="{4D9567D7-2BBA-4C0D-9E57-89523C9C26D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190142" y="3853861"/>
            <a:ext cx="2942657" cy="1687404"/>
          </a:xfrm>
          <a:prstGeom prst="rect">
            <a:avLst/>
          </a:prstGeom>
        </p:spPr>
      </p:pic>
      <p:pic>
        <p:nvPicPr>
          <p:cNvPr id="14" name="Afbeelding 13">
            <a:extLst>
              <a:ext uri="{FF2B5EF4-FFF2-40B4-BE49-F238E27FC236}">
                <a16:creationId xmlns:a16="http://schemas.microsoft.com/office/drawing/2014/main" id="{A8BDE066-4C03-4AC6-B321-E3D17B9BC518}"/>
              </a:ext>
            </a:extLst>
          </p:cNvPr>
          <p:cNvPicPr>
            <a:picLocks noChangeAspect="1"/>
          </p:cNvPicPr>
          <p:nvPr/>
        </p:nvPicPr>
        <p:blipFill>
          <a:blip r:embed="rId5"/>
          <a:stretch>
            <a:fillRect/>
          </a:stretch>
        </p:blipFill>
        <p:spPr>
          <a:xfrm>
            <a:off x="9240811" y="3853860"/>
            <a:ext cx="1806740" cy="1687405"/>
          </a:xfrm>
          <a:prstGeom prst="rect">
            <a:avLst/>
          </a:prstGeom>
        </p:spPr>
      </p:pic>
    </p:spTree>
    <p:extLst>
      <p:ext uri="{BB962C8B-B14F-4D97-AF65-F5344CB8AC3E}">
        <p14:creationId xmlns:p14="http://schemas.microsoft.com/office/powerpoint/2010/main" val="2112490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FD2929D-E087-F375-4DED-2E71D068FC87}"/>
              </a:ext>
            </a:extLst>
          </p:cNvPr>
          <p:cNvSpPr>
            <a:spLocks noGrp="1"/>
          </p:cNvSpPr>
          <p:nvPr>
            <p:ph type="title"/>
          </p:nvPr>
        </p:nvSpPr>
        <p:spPr/>
        <p:txBody>
          <a:bodyPr/>
          <a:lstStyle/>
          <a:p>
            <a:r>
              <a:rPr lang="en-US" dirty="0" err="1"/>
              <a:t>Aanpak</a:t>
            </a:r>
            <a:r>
              <a:rPr lang="en-US" dirty="0"/>
              <a:t> </a:t>
            </a:r>
            <a:r>
              <a:rPr lang="en-US" dirty="0" err="1"/>
              <a:t>en</a:t>
            </a:r>
            <a:r>
              <a:rPr lang="en-US" dirty="0"/>
              <a:t> </a:t>
            </a:r>
            <a:r>
              <a:rPr lang="en-US" dirty="0" err="1"/>
              <a:t>uitwerking</a:t>
            </a:r>
            <a:endParaRPr lang="nl-NL" dirty="0"/>
          </a:p>
        </p:txBody>
      </p:sp>
      <p:sp>
        <p:nvSpPr>
          <p:cNvPr id="5" name="Date Placeholder 4">
            <a:extLst>
              <a:ext uri="{FF2B5EF4-FFF2-40B4-BE49-F238E27FC236}">
                <a16:creationId xmlns:a16="http://schemas.microsoft.com/office/drawing/2014/main" id="{A70292FA-D0C1-3BE3-8400-64A535DF9093}"/>
              </a:ext>
            </a:extLst>
          </p:cNvPr>
          <p:cNvSpPr>
            <a:spLocks noGrp="1"/>
          </p:cNvSpPr>
          <p:nvPr>
            <p:ph type="dt" sz="half" idx="10"/>
          </p:nvPr>
        </p:nvSpPr>
        <p:spPr/>
        <p:txBody>
          <a:bodyPr/>
          <a:lstStyle/>
          <a:p>
            <a:endParaRPr lang="nl-NL" dirty="0"/>
          </a:p>
        </p:txBody>
      </p:sp>
      <p:sp>
        <p:nvSpPr>
          <p:cNvPr id="6" name="Footer Placeholder 5">
            <a:extLst>
              <a:ext uri="{FF2B5EF4-FFF2-40B4-BE49-F238E27FC236}">
                <a16:creationId xmlns:a16="http://schemas.microsoft.com/office/drawing/2014/main" id="{DD0904D2-14AB-314E-1C5E-8640BA9FBCAB}"/>
              </a:ext>
            </a:extLst>
          </p:cNvPr>
          <p:cNvSpPr>
            <a:spLocks noGrp="1"/>
          </p:cNvSpPr>
          <p:nvPr>
            <p:ph type="ftr" sz="quarter" idx="11"/>
          </p:nvPr>
        </p:nvSpPr>
        <p:spPr/>
        <p:txBody>
          <a:bodyPr/>
          <a:lstStyle/>
          <a:p>
            <a:endParaRPr lang="nl-NL" dirty="0"/>
          </a:p>
        </p:txBody>
      </p:sp>
      <p:sp>
        <p:nvSpPr>
          <p:cNvPr id="7" name="Slide Number Placeholder 6">
            <a:extLst>
              <a:ext uri="{FF2B5EF4-FFF2-40B4-BE49-F238E27FC236}">
                <a16:creationId xmlns:a16="http://schemas.microsoft.com/office/drawing/2014/main" id="{906C0B34-0F6B-AB8D-C68A-D2BEA9C9B05B}"/>
              </a:ext>
            </a:extLst>
          </p:cNvPr>
          <p:cNvSpPr>
            <a:spLocks noGrp="1"/>
          </p:cNvSpPr>
          <p:nvPr>
            <p:ph type="sldNum" sz="quarter" idx="12"/>
          </p:nvPr>
        </p:nvSpPr>
        <p:spPr/>
        <p:txBody>
          <a:bodyPr/>
          <a:lstStyle/>
          <a:p>
            <a:fld id="{10A0A6AF-03C5-477E-939A-E28F7E7F05EA}" type="slidenum">
              <a:rPr lang="nl-NL" smtClean="0"/>
              <a:pPr/>
              <a:t>9</a:t>
            </a:fld>
            <a:endParaRPr lang="nl-NL" dirty="0"/>
          </a:p>
        </p:txBody>
      </p:sp>
      <p:sp>
        <p:nvSpPr>
          <p:cNvPr id="10" name="TextBox 9">
            <a:extLst>
              <a:ext uri="{FF2B5EF4-FFF2-40B4-BE49-F238E27FC236}">
                <a16:creationId xmlns:a16="http://schemas.microsoft.com/office/drawing/2014/main" id="{FA8486A9-0F19-43B4-BD6B-AD8BD480E230}"/>
              </a:ext>
            </a:extLst>
          </p:cNvPr>
          <p:cNvSpPr txBox="1"/>
          <p:nvPr/>
        </p:nvSpPr>
        <p:spPr>
          <a:xfrm>
            <a:off x="635000" y="2389167"/>
            <a:ext cx="10923588" cy="3416320"/>
          </a:xfrm>
          <a:prstGeom prst="rect">
            <a:avLst/>
          </a:prstGeom>
          <a:noFill/>
        </p:spPr>
        <p:txBody>
          <a:bodyPr wrap="square">
            <a:spAutoFit/>
          </a:bodyPr>
          <a:lstStyle/>
          <a:p>
            <a:r>
              <a:rPr lang="nl-NL" dirty="0">
                <a:ea typeface="Calibri" panose="020F0502020204030204" pitchFamily="34" charset="0"/>
                <a:cs typeface="Times New Roman" panose="02020603050405020304" pitchFamily="18" charset="0"/>
              </a:rPr>
              <a:t>1. </a:t>
            </a:r>
            <a:r>
              <a:rPr lang="nl-NL" dirty="0"/>
              <a:t>Samen met de lokale partners is het studiegebied van de pilot vastgesteld.</a:t>
            </a:r>
          </a:p>
          <a:p>
            <a:endParaRPr lang="nl-NL" dirty="0">
              <a:ea typeface="Calibri" panose="020F0502020204030204" pitchFamily="34" charset="0"/>
              <a:cs typeface="Times New Roman" panose="02020603050405020304" pitchFamily="18" charset="0"/>
            </a:endParaRPr>
          </a:p>
          <a:p>
            <a:r>
              <a:rPr lang="nl-NL" dirty="0">
                <a:ea typeface="Calibri" panose="020F0502020204030204" pitchFamily="34" charset="0"/>
                <a:cs typeface="Times New Roman" panose="02020603050405020304" pitchFamily="18" charset="0"/>
              </a:rPr>
              <a:t>2. I</a:t>
            </a:r>
            <a:r>
              <a:rPr lang="nl-NL" dirty="0">
                <a:effectLst/>
                <a:ea typeface="Calibri" panose="020F0502020204030204" pitchFamily="34" charset="0"/>
                <a:cs typeface="Times New Roman" panose="02020603050405020304" pitchFamily="18" charset="0"/>
              </a:rPr>
              <a:t>dentificeren van de belangrijkste bronnen van luchtverontreinigende componenten binnen het pilotgebied (GCN-lokaal).</a:t>
            </a:r>
          </a:p>
          <a:p>
            <a:endParaRPr lang="nl-NL" dirty="0">
              <a:cs typeface="Times New Roman" panose="02020603050405020304" pitchFamily="18" charset="0"/>
            </a:endParaRPr>
          </a:p>
          <a:p>
            <a:r>
              <a:rPr lang="nl-NL" dirty="0">
                <a:cs typeface="Times New Roman" panose="02020603050405020304" pitchFamily="18" charset="0"/>
              </a:rPr>
              <a:t>3. Vaststelling van een (effectief) maatregelenpakket om de blootstelling en de gezondheidseffecten te reduceren. </a:t>
            </a:r>
            <a:r>
              <a:rPr lang="nl-NL" dirty="0">
                <a:effectLst/>
                <a:ea typeface="Calibri" panose="020F0502020204030204" pitchFamily="34" charset="0"/>
                <a:cs typeface="Times New Roman" panose="02020603050405020304" pitchFamily="18" charset="0"/>
              </a:rPr>
              <a:t>Deze tweede stap is uitgevoerd door de pilot-partners in samenwerking met RHDHV.</a:t>
            </a:r>
          </a:p>
          <a:p>
            <a:endParaRPr lang="nl-NL" dirty="0">
              <a:cs typeface="Times New Roman" panose="02020603050405020304" pitchFamily="18" charset="0"/>
            </a:endParaRPr>
          </a:p>
          <a:p>
            <a:r>
              <a:rPr lang="nl-NL" dirty="0">
                <a:cs typeface="Times New Roman" panose="02020603050405020304" pitchFamily="18" charset="0"/>
              </a:rPr>
              <a:t>4. Maatregelen doorrekenen op het effect op de concentratie en de bloostelling.</a:t>
            </a:r>
          </a:p>
          <a:p>
            <a:endParaRPr lang="nl-NL" dirty="0">
              <a:cs typeface="Times New Roman" panose="02020603050405020304" pitchFamily="18" charset="0"/>
            </a:endParaRPr>
          </a:p>
          <a:p>
            <a:r>
              <a:rPr lang="nl-NL" dirty="0">
                <a:cs typeface="Times New Roman" panose="02020603050405020304" pitchFamily="18" charset="0"/>
              </a:rPr>
              <a:t>5. Bepalen van de potentiële gezondheidswinst van de voorgestelde maatregelen. </a:t>
            </a:r>
            <a:endParaRPr lang="nl-NL" dirty="0"/>
          </a:p>
        </p:txBody>
      </p:sp>
    </p:spTree>
    <p:extLst>
      <p:ext uri="{BB962C8B-B14F-4D97-AF65-F5344CB8AC3E}">
        <p14:creationId xmlns:p14="http://schemas.microsoft.com/office/powerpoint/2010/main" val="1136183662"/>
      </p:ext>
    </p:extLst>
  </p:cSld>
  <p:clrMapOvr>
    <a:masterClrMapping/>
  </p:clrMapOvr>
</p:sld>
</file>

<file path=ppt/theme/theme1.xml><?xml version="1.0" encoding="utf-8"?>
<a:theme xmlns:a="http://schemas.openxmlformats.org/drawingml/2006/main" name="Rijkshuisstijl Robijnrood">
  <a:themeElements>
    <a:clrScheme name="Aangepast 56">
      <a:dk1>
        <a:srgbClr val="000000"/>
      </a:dk1>
      <a:lt1>
        <a:srgbClr val="FFFFFF"/>
      </a:lt1>
      <a:dk2>
        <a:srgbClr val="CA005D"/>
      </a:dk2>
      <a:lt2>
        <a:srgbClr val="F6D8E6"/>
      </a:lt2>
      <a:accent1>
        <a:srgbClr val="F9E11E"/>
      </a:accent1>
      <a:accent2>
        <a:srgbClr val="FFB612"/>
      </a:accent2>
      <a:accent3>
        <a:srgbClr val="777C00"/>
      </a:accent3>
      <a:accent4>
        <a:srgbClr val="75D1B5"/>
      </a:accent4>
      <a:accent5>
        <a:srgbClr val="8EC9E7"/>
      </a:accent5>
      <a:accent6>
        <a:srgbClr val="017BC6"/>
      </a:accent6>
      <a:hlink>
        <a:srgbClr val="CA205D"/>
      </a:hlink>
      <a:folHlink>
        <a:srgbClr val="F6D8E6"/>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0808B3F3-159F-4EDB-8FF3-42411BE8ABCD}"/>
    </a:ext>
  </a:extLst>
</a:theme>
</file>

<file path=ppt/theme/theme10.xml><?xml version="1.0" encoding="utf-8"?>
<a:theme xmlns:a="http://schemas.openxmlformats.org/drawingml/2006/main" name="Rijkshuisstijl Mintgroen">
  <a:themeElements>
    <a:clrScheme name="Rijks Mintgroen">
      <a:dk1>
        <a:srgbClr val="000000"/>
      </a:dk1>
      <a:lt1>
        <a:srgbClr val="FFFFFF"/>
      </a:lt1>
      <a:dk2>
        <a:srgbClr val="75D1B5"/>
      </a:dk2>
      <a:lt2>
        <a:srgbClr val="D6F1E8"/>
      </a:lt2>
      <a:accent1>
        <a:srgbClr val="38870D"/>
      </a:accent1>
      <a:accent2>
        <a:srgbClr val="F9E11E"/>
      </a:accent2>
      <a:accent3>
        <a:srgbClr val="42145F"/>
      </a:accent3>
      <a:accent4>
        <a:srgbClr val="00689A"/>
      </a:accent4>
      <a:accent5>
        <a:srgbClr val="663227"/>
      </a:accent5>
      <a:accent6>
        <a:srgbClr val="A90061"/>
      </a:accent6>
      <a:hlink>
        <a:srgbClr val="38870D"/>
      </a:hlink>
      <a:folHlink>
        <a:srgbClr val="E0EDDB"/>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88F348BF-961C-432D-8943-053223C08343}"/>
    </a:ext>
  </a:extLst>
</a:theme>
</file>

<file path=ppt/theme/theme11.xml><?xml version="1.0" encoding="utf-8"?>
<a:theme xmlns:a="http://schemas.openxmlformats.org/drawingml/2006/main" name="Rijkshuisstijl Mosgroen">
  <a:themeElements>
    <a:clrScheme name="Rijks Mosgroen">
      <a:dk1>
        <a:srgbClr val="000000"/>
      </a:dk1>
      <a:lt1>
        <a:srgbClr val="FFFFFF"/>
      </a:lt1>
      <a:dk2>
        <a:srgbClr val="777C00"/>
      </a:dk2>
      <a:lt2>
        <a:srgbClr val="EAEBD8"/>
      </a:lt2>
      <a:accent1>
        <a:srgbClr val="F9E11E"/>
      </a:accent1>
      <a:accent2>
        <a:srgbClr val="42145F"/>
      </a:accent2>
      <a:accent3>
        <a:srgbClr val="38870D"/>
      </a:accent3>
      <a:accent4>
        <a:srgbClr val="017BC6"/>
      </a:accent4>
      <a:accent5>
        <a:srgbClr val="75D1B5"/>
      </a:accent5>
      <a:accent6>
        <a:srgbClr val="8EC9E7"/>
      </a:accent6>
      <a:hlink>
        <a:srgbClr val="777C00"/>
      </a:hlink>
      <a:folHlink>
        <a:srgbClr val="D6D6B2"/>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EE1EDDF9-44DD-4242-A804-C220E358788C}"/>
    </a:ext>
  </a:extLst>
</a:theme>
</file>

<file path=ppt/theme/theme12.xml><?xml version="1.0" encoding="utf-8"?>
<a:theme xmlns:a="http://schemas.openxmlformats.org/drawingml/2006/main" name="Rijkshuisstijl Violet">
  <a:themeElements>
    <a:clrScheme name="Rijks Oranje">
      <a:dk1>
        <a:srgbClr val="000000"/>
      </a:dk1>
      <a:lt1>
        <a:srgbClr val="FFFFFF"/>
      </a:lt1>
      <a:dk2>
        <a:srgbClr val="E17000"/>
      </a:dk2>
      <a:lt2>
        <a:srgbClr val="FBE9D8"/>
      </a:lt2>
      <a:accent1>
        <a:srgbClr val="777C00"/>
      </a:accent1>
      <a:accent2>
        <a:srgbClr val="42145F"/>
      </a:accent2>
      <a:accent3>
        <a:srgbClr val="00689A"/>
      </a:accent3>
      <a:accent4>
        <a:srgbClr val="663227"/>
      </a:accent4>
      <a:accent5>
        <a:srgbClr val="38870D"/>
      </a:accent5>
      <a:accent6>
        <a:srgbClr val="FFB612"/>
      </a:accent6>
      <a:hlink>
        <a:srgbClr val="E17000"/>
      </a:hlink>
      <a:folHlink>
        <a:srgbClr val="F6D4B2"/>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7466FC9E-56E5-49A4-B1C8-66A152A584CE}"/>
    </a:ext>
  </a:extLst>
</a:theme>
</file>

<file path=ppt/theme/theme13.xml><?xml version="1.0" encoding="utf-8"?>
<a:theme xmlns:a="http://schemas.openxmlformats.org/drawingml/2006/main" name="Rijkshuisstijl Paars">
  <a:themeElements>
    <a:clrScheme name="Rijks Paars">
      <a:dk1>
        <a:srgbClr val="000000"/>
      </a:dk1>
      <a:lt1>
        <a:srgbClr val="FFFFFF"/>
      </a:lt1>
      <a:dk2>
        <a:srgbClr val="42145F"/>
      </a:dk2>
      <a:lt2>
        <a:srgbClr val="E2DBE6"/>
      </a:lt2>
      <a:accent1>
        <a:srgbClr val="E17000"/>
      </a:accent1>
      <a:accent2>
        <a:srgbClr val="777C00"/>
      </a:accent2>
      <a:accent3>
        <a:srgbClr val="FFB612"/>
      </a:accent3>
      <a:accent4>
        <a:srgbClr val="94700A"/>
      </a:accent4>
      <a:accent5>
        <a:srgbClr val="F9E11E"/>
      </a:accent5>
      <a:accent6>
        <a:srgbClr val="38870D"/>
      </a:accent6>
      <a:hlink>
        <a:srgbClr val="42145F"/>
      </a:hlink>
      <a:folHlink>
        <a:srgbClr val="C6B7C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D3D20115-AE46-4A9D-B5CB-DB5BD7727E54}"/>
    </a:ext>
  </a:extLst>
</a:theme>
</file>

<file path=ppt/theme/theme14.xml><?xml version="1.0" encoding="utf-8"?>
<a:theme xmlns:a="http://schemas.openxmlformats.org/drawingml/2006/main" name="Rijkshuisstijl Bruin">
  <a:themeElements>
    <a:clrScheme name="Rijks Bruin 1">
      <a:dk1>
        <a:srgbClr val="000000"/>
      </a:dk1>
      <a:lt1>
        <a:srgbClr val="FFFFFF"/>
      </a:lt1>
      <a:dk2>
        <a:srgbClr val="94700A"/>
      </a:dk2>
      <a:lt2>
        <a:srgbClr val="EFEADA"/>
      </a:lt2>
      <a:accent1>
        <a:srgbClr val="42145F"/>
      </a:accent1>
      <a:accent2>
        <a:srgbClr val="F9E11E"/>
      </a:accent2>
      <a:accent3>
        <a:srgbClr val="38870D"/>
      </a:accent3>
      <a:accent4>
        <a:srgbClr val="D52A1C"/>
      </a:accent4>
      <a:accent5>
        <a:srgbClr val="017BC6"/>
      </a:accent5>
      <a:accent6>
        <a:srgbClr val="E17000"/>
      </a:accent6>
      <a:hlink>
        <a:srgbClr val="94700A"/>
      </a:hlink>
      <a:folHlink>
        <a:srgbClr val="DFD4B4"/>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B2ADCE66-0746-4298-9DB5-8E18C787113E}"/>
    </a:ext>
  </a:extLst>
</a:theme>
</file>

<file path=ppt/theme/theme15.xml><?xml version="1.0" encoding="utf-8"?>
<a:theme xmlns:a="http://schemas.openxmlformats.org/drawingml/2006/main" name="Rijkshuisstijl Donkerblauw">
  <a:themeElements>
    <a:clrScheme name="Rijks Donkerblauw">
      <a:dk1>
        <a:srgbClr val="000000"/>
      </a:dk1>
      <a:lt1>
        <a:srgbClr val="FFFFFF"/>
      </a:lt1>
      <a:dk2>
        <a:srgbClr val="00689A"/>
      </a:dk2>
      <a:lt2>
        <a:srgbClr val="E4EFF9"/>
      </a:lt2>
      <a:accent1>
        <a:srgbClr val="F092CD"/>
      </a:accent1>
      <a:accent2>
        <a:srgbClr val="F9E11E"/>
      </a:accent2>
      <a:accent3>
        <a:srgbClr val="FFB612"/>
      </a:accent3>
      <a:accent4>
        <a:srgbClr val="017BC6"/>
      </a:accent4>
      <a:accent5>
        <a:srgbClr val="75D1B5"/>
      </a:accent5>
      <a:accent6>
        <a:srgbClr val="E17000"/>
      </a:accent6>
      <a:hlink>
        <a:srgbClr val="00689A"/>
      </a:hlink>
      <a:folHlink>
        <a:srgbClr val="CCDFF0"/>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6FE370F1-35D5-49F6-BFFE-A85E947D0953}"/>
    </a:ext>
  </a:extLst>
</a:theme>
</file>

<file path=ppt/theme/theme16.xml><?xml version="1.0" encoding="utf-8"?>
<a:theme xmlns:a="http://schemas.openxmlformats.org/drawingml/2006/main" name="Rijkshuisstijl Donkerbruin">
  <a:themeElements>
    <a:clrScheme name="Rijks Donker Bruin">
      <a:dk1>
        <a:srgbClr val="000000"/>
      </a:dk1>
      <a:lt1>
        <a:srgbClr val="FFFFFF"/>
      </a:lt1>
      <a:dk2>
        <a:srgbClr val="663227"/>
      </a:dk2>
      <a:lt2>
        <a:srgbClr val="E7E1DE"/>
      </a:lt2>
      <a:accent1>
        <a:srgbClr val="A90061"/>
      </a:accent1>
      <a:accent2>
        <a:srgbClr val="D52A1C"/>
      </a:accent2>
      <a:accent3>
        <a:srgbClr val="FFB612"/>
      </a:accent3>
      <a:accent4>
        <a:srgbClr val="017BC6"/>
      </a:accent4>
      <a:accent5>
        <a:srgbClr val="38870D"/>
      </a:accent5>
      <a:accent6>
        <a:srgbClr val="F9E11E"/>
      </a:accent6>
      <a:hlink>
        <a:srgbClr val="663227"/>
      </a:hlink>
      <a:folHlink>
        <a:srgbClr val="D1C1BD"/>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C74E47B7-AC63-4102-B7DC-C232DC71E0E6}"/>
    </a:ext>
  </a:extLst>
</a:theme>
</file>

<file path=ppt/theme/theme17.xml><?xml version="1.0" encoding="utf-8"?>
<a:theme xmlns:a="http://schemas.openxmlformats.org/drawingml/2006/main" name="1_Rijkshuisstijl Violet">
  <a:themeElements>
    <a:clrScheme name="Rijks Violet">
      <a:dk1>
        <a:srgbClr val="000000"/>
      </a:dk1>
      <a:lt1>
        <a:srgbClr val="FFFFFF"/>
      </a:lt1>
      <a:dk2>
        <a:srgbClr val="A90061"/>
      </a:dk2>
      <a:lt2>
        <a:srgbClr val="F6E5EF"/>
      </a:lt2>
      <a:accent1>
        <a:srgbClr val="42145F"/>
      </a:accent1>
      <a:accent2>
        <a:srgbClr val="F092CD"/>
      </a:accent2>
      <a:accent3>
        <a:srgbClr val="FFB612"/>
      </a:accent3>
      <a:accent4>
        <a:srgbClr val="8FCAE7"/>
      </a:accent4>
      <a:accent5>
        <a:srgbClr val="F9E11E"/>
      </a:accent5>
      <a:accent6>
        <a:srgbClr val="76D2B6"/>
      </a:accent6>
      <a:hlink>
        <a:srgbClr val="A90061"/>
      </a:hlink>
      <a:folHlink>
        <a:srgbClr val="E5B2CF"/>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6DC5AE76-CE47-4EDD-95EA-78AC8B5181CA}"/>
    </a:ext>
  </a:extLst>
</a:theme>
</file>

<file path=ppt/theme/theme18.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ijkshuisstijl Rood">
  <a:themeElements>
    <a:clrScheme name="Rijks Rood">
      <a:dk1>
        <a:srgbClr val="000000"/>
      </a:dk1>
      <a:lt1>
        <a:srgbClr val="FFFFFF"/>
      </a:lt1>
      <a:dk2>
        <a:srgbClr val="D52A1C"/>
      </a:dk2>
      <a:lt2>
        <a:srgbClr val="F8DFDC"/>
      </a:lt2>
      <a:accent1>
        <a:srgbClr val="38870D"/>
      </a:accent1>
      <a:accent2>
        <a:srgbClr val="42145F"/>
      </a:accent2>
      <a:accent3>
        <a:srgbClr val="E17000"/>
      </a:accent3>
      <a:accent4>
        <a:srgbClr val="777C00"/>
      </a:accent4>
      <a:accent5>
        <a:srgbClr val="75D1B5"/>
      </a:accent5>
      <a:accent6>
        <a:srgbClr val="F9E11E"/>
      </a:accent6>
      <a:hlink>
        <a:srgbClr val="D52A1C"/>
      </a:hlink>
      <a:folHlink>
        <a:srgbClr val="F2BEBA"/>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792B163A-032B-4717-A9BB-FF90A839D9E4}"/>
    </a:ext>
  </a:extLst>
</a:theme>
</file>

<file path=ppt/theme/theme3.xml><?xml version="1.0" encoding="utf-8"?>
<a:theme xmlns:a="http://schemas.openxmlformats.org/drawingml/2006/main" name="Rijkshuisstijl Roze">
  <a:themeElements>
    <a:clrScheme name="Aangepast 57">
      <a:dk1>
        <a:srgbClr val="000000"/>
      </a:dk1>
      <a:lt1>
        <a:srgbClr val="FFFFFF"/>
      </a:lt1>
      <a:dk2>
        <a:srgbClr val="F092CD"/>
      </a:dk2>
      <a:lt2>
        <a:srgbClr val="FCEEF7"/>
      </a:lt2>
      <a:accent1>
        <a:srgbClr val="CA005D"/>
      </a:accent1>
      <a:accent2>
        <a:srgbClr val="42145F"/>
      </a:accent2>
      <a:accent3>
        <a:srgbClr val="00689A"/>
      </a:accent3>
      <a:accent4>
        <a:srgbClr val="663227"/>
      </a:accent4>
      <a:accent5>
        <a:srgbClr val="275837"/>
      </a:accent5>
      <a:accent6>
        <a:srgbClr val="75D1B5"/>
      </a:accent6>
      <a:hlink>
        <a:srgbClr val="F092CD"/>
      </a:hlink>
      <a:folHlink>
        <a:srgbClr val="F6D8E6"/>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3C3B0D02-137B-495E-9C4F-224C08F46BDB}"/>
    </a:ext>
  </a:extLst>
</a:theme>
</file>

<file path=ppt/theme/theme4.xml><?xml version="1.0" encoding="utf-8"?>
<a:theme xmlns:a="http://schemas.openxmlformats.org/drawingml/2006/main" name="Rijkshuisstijl Donkergeel">
  <a:themeElements>
    <a:clrScheme name="Rijks Donkergeel">
      <a:dk1>
        <a:srgbClr val="000000"/>
      </a:dk1>
      <a:lt1>
        <a:srgbClr val="FFFFFF"/>
      </a:lt1>
      <a:dk2>
        <a:srgbClr val="FFB612"/>
      </a:dk2>
      <a:lt2>
        <a:srgbClr val="FEE8B7"/>
      </a:lt2>
      <a:accent1>
        <a:srgbClr val="E17000"/>
      </a:accent1>
      <a:accent2>
        <a:srgbClr val="42145F"/>
      </a:accent2>
      <a:accent3>
        <a:srgbClr val="00689A"/>
      </a:accent3>
      <a:accent4>
        <a:srgbClr val="A90061"/>
      </a:accent4>
      <a:accent5>
        <a:srgbClr val="663227"/>
      </a:accent5>
      <a:accent6>
        <a:srgbClr val="275837"/>
      </a:accent6>
      <a:hlink>
        <a:srgbClr val="FFB612"/>
      </a:hlink>
      <a:folHlink>
        <a:srgbClr val="F6D4B2"/>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696179DF-24A7-434A-BDA5-71D8B57FF8C6}"/>
    </a:ext>
  </a:extLst>
</a:theme>
</file>

<file path=ppt/theme/theme5.xml><?xml version="1.0" encoding="utf-8"?>
<a:theme xmlns:a="http://schemas.openxmlformats.org/drawingml/2006/main" name="Rijkshuisstijl Donkergroen">
  <a:themeElements>
    <a:clrScheme name="Rijks Donkergroen">
      <a:dk1>
        <a:srgbClr val="000000"/>
      </a:dk1>
      <a:lt1>
        <a:srgbClr val="FFFFFF"/>
      </a:lt1>
      <a:dk2>
        <a:srgbClr val="275837"/>
      </a:dk2>
      <a:lt2>
        <a:srgbClr val="DEE5E1"/>
      </a:lt2>
      <a:accent1>
        <a:srgbClr val="F092CD"/>
      </a:accent1>
      <a:accent2>
        <a:srgbClr val="FFB612"/>
      </a:accent2>
      <a:accent3>
        <a:srgbClr val="8EC9E7"/>
      </a:accent3>
      <a:accent4>
        <a:srgbClr val="75D1B5"/>
      </a:accent4>
      <a:accent5>
        <a:srgbClr val="94700A"/>
      </a:accent5>
      <a:accent6>
        <a:srgbClr val="A90061"/>
      </a:accent6>
      <a:hlink>
        <a:srgbClr val="275837"/>
      </a:hlink>
      <a:folHlink>
        <a:srgbClr val="BDCDC2"/>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F7CF2878-7CD3-492D-8B18-E108F16E8BBD}"/>
    </a:ext>
  </a:extLst>
</a:theme>
</file>

<file path=ppt/theme/theme6.xml><?xml version="1.0" encoding="utf-8"?>
<a:theme xmlns:a="http://schemas.openxmlformats.org/drawingml/2006/main" name="Rijkshuisstijl Geel">
  <a:themeElements>
    <a:clrScheme name="Rijks Geel">
      <a:dk1>
        <a:srgbClr val="000000"/>
      </a:dk1>
      <a:lt1>
        <a:srgbClr val="FFFFFF"/>
      </a:lt1>
      <a:dk2>
        <a:srgbClr val="F9E11E"/>
      </a:dk2>
      <a:lt2>
        <a:srgbClr val="FEFBDC"/>
      </a:lt2>
      <a:accent1>
        <a:srgbClr val="94700A"/>
      </a:accent1>
      <a:accent2>
        <a:srgbClr val="00689A"/>
      </a:accent2>
      <a:accent3>
        <a:srgbClr val="42145F"/>
      </a:accent3>
      <a:accent4>
        <a:srgbClr val="38870D"/>
      </a:accent4>
      <a:accent5>
        <a:srgbClr val="777C00"/>
      </a:accent5>
      <a:accent6>
        <a:srgbClr val="A90061"/>
      </a:accent6>
      <a:hlink>
        <a:srgbClr val="94700A"/>
      </a:hlink>
      <a:folHlink>
        <a:srgbClr val="DFD4B4"/>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D2AB6F90-4E2D-4ECF-A50A-E5DC9AAF3E07}"/>
    </a:ext>
  </a:extLst>
</a:theme>
</file>

<file path=ppt/theme/theme7.xml><?xml version="1.0" encoding="utf-8"?>
<a:theme xmlns:a="http://schemas.openxmlformats.org/drawingml/2006/main" name="Rijkshuisstijl Groen">
  <a:themeElements>
    <a:clrScheme name="Rijks Groen">
      <a:dk1>
        <a:srgbClr val="000000"/>
      </a:dk1>
      <a:lt1>
        <a:srgbClr val="FFFFFF"/>
      </a:lt1>
      <a:dk2>
        <a:srgbClr val="38870D"/>
      </a:dk2>
      <a:lt2>
        <a:srgbClr val="E0EDDB"/>
      </a:lt2>
      <a:accent1>
        <a:srgbClr val="F9E11E"/>
      </a:accent1>
      <a:accent2>
        <a:srgbClr val="663227"/>
      </a:accent2>
      <a:accent3>
        <a:srgbClr val="FFB612"/>
      </a:accent3>
      <a:accent4>
        <a:srgbClr val="275837"/>
      </a:accent4>
      <a:accent5>
        <a:srgbClr val="00689A"/>
      </a:accent5>
      <a:accent6>
        <a:srgbClr val="42145F"/>
      </a:accent6>
      <a:hlink>
        <a:srgbClr val="38870D"/>
      </a:hlink>
      <a:folHlink>
        <a:srgbClr val="E0EDDB"/>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6EC02DB9-FFDE-44F1-BC78-A77252E8F2FB}"/>
    </a:ext>
  </a:extLst>
</a:theme>
</file>

<file path=ppt/theme/theme8.xml><?xml version="1.0" encoding="utf-8"?>
<a:theme xmlns:a="http://schemas.openxmlformats.org/drawingml/2006/main" name="Rijkshuisstijl Hemelblauw">
  <a:themeElements>
    <a:clrScheme name="Aangepast 3">
      <a:dk1>
        <a:srgbClr val="000000"/>
      </a:dk1>
      <a:lt1>
        <a:srgbClr val="FFFFFF"/>
      </a:lt1>
      <a:dk2>
        <a:srgbClr val="007BC7"/>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7EF8BB1F-16D7-477D-82D4-B4B75F0A769E}"/>
    </a:ext>
  </a:extLst>
</a:theme>
</file>

<file path=ppt/theme/theme9.xml><?xml version="1.0" encoding="utf-8"?>
<a:theme xmlns:a="http://schemas.openxmlformats.org/drawingml/2006/main" name="Rijkshuisstijl Lichtblauw">
  <a:themeElements>
    <a:clrScheme name="Rijks Licht Blauw">
      <a:dk1>
        <a:srgbClr val="000000"/>
      </a:dk1>
      <a:lt1>
        <a:srgbClr val="FFFFFF"/>
      </a:lt1>
      <a:dk2>
        <a:srgbClr val="8EC9E7"/>
      </a:dk2>
      <a:lt2>
        <a:srgbClr val="EDF7FB"/>
      </a:lt2>
      <a:accent1>
        <a:srgbClr val="017BC6"/>
      </a:accent1>
      <a:accent2>
        <a:srgbClr val="FFB612"/>
      </a:accent2>
      <a:accent3>
        <a:srgbClr val="42145F"/>
      </a:accent3>
      <a:accent4>
        <a:srgbClr val="00689A"/>
      </a:accent4>
      <a:accent5>
        <a:srgbClr val="663227"/>
      </a:accent5>
      <a:accent6>
        <a:srgbClr val="38870D"/>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59975D1E-7E09-42F2-A4D3-54712B2092B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49C343B960B2141AB0C7501552A82B1" ma:contentTypeVersion="2" ma:contentTypeDescription="Een nieuw document maken." ma:contentTypeScope="" ma:versionID="b4d489c80eb827de178a7bd21597fc28">
  <xsd:schema xmlns:xsd="http://www.w3.org/2001/XMLSchema" xmlns:xs="http://www.w3.org/2001/XMLSchema" xmlns:p="http://schemas.microsoft.com/office/2006/metadata/properties" xmlns:ns2="b84ce8f5-0adc-46c0-9494-99564f4bb7cd" targetNamespace="http://schemas.microsoft.com/office/2006/metadata/properties" ma:root="true" ma:fieldsID="726402660c04754c06bfa58bb7ec528d" ns2:_="">
    <xsd:import namespace="b84ce8f5-0adc-46c0-9494-99564f4bb7c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4ce8f5-0adc-46c0-9494-99564f4bb7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66B720B-A6F4-49A8-9556-6386C4FF9D7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18AB65B-585D-48AB-B60E-41DA566337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4ce8f5-0adc-46c0-9494-99564f4bb7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0B0092C-5AE1-4345-876E-ADC3BBDA4E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979</Words>
  <Application>Microsoft Office PowerPoint</Application>
  <PresentationFormat>Breedbeeld</PresentationFormat>
  <Paragraphs>156</Paragraphs>
  <Slides>17</Slides>
  <Notes>0</Notes>
  <HiddenSlides>0</HiddenSlides>
  <MMClips>0</MMClips>
  <ScaleCrop>false</ScaleCrop>
  <HeadingPairs>
    <vt:vector size="6" baseType="variant">
      <vt:variant>
        <vt:lpstr>Gebruikte lettertypen</vt:lpstr>
      </vt:variant>
      <vt:variant>
        <vt:i4>8</vt:i4>
      </vt:variant>
      <vt:variant>
        <vt:lpstr>Thema</vt:lpstr>
      </vt:variant>
      <vt:variant>
        <vt:i4>17</vt:i4>
      </vt:variant>
      <vt:variant>
        <vt:lpstr>Diatitels</vt:lpstr>
      </vt:variant>
      <vt:variant>
        <vt:i4>17</vt:i4>
      </vt:variant>
    </vt:vector>
  </HeadingPairs>
  <TitlesOfParts>
    <vt:vector size="42" baseType="lpstr">
      <vt:lpstr>Arial</vt:lpstr>
      <vt:lpstr>Calibri</vt:lpstr>
      <vt:lpstr>CIDFont+F1</vt:lpstr>
      <vt:lpstr>CIDFont+F4</vt:lpstr>
      <vt:lpstr>RO Sans</vt:lpstr>
      <vt:lpstr>Times New Roman</vt:lpstr>
      <vt:lpstr>Verdana</vt:lpstr>
      <vt:lpstr>Wingdings</vt:lpstr>
      <vt:lpstr>Rijkshuisstijl Robijnrood</vt:lpstr>
      <vt:lpstr>Rijkshuisstijl Rood</vt:lpstr>
      <vt:lpstr>Rijkshuisstijl Roze</vt:lpstr>
      <vt:lpstr>Rijkshuisstijl Donkergeel</vt:lpstr>
      <vt:lpstr>Rijkshuisstijl Donkergroen</vt:lpstr>
      <vt:lpstr>Rijkshuisstijl Geel</vt:lpstr>
      <vt:lpstr>Rijkshuisstijl Groen</vt:lpstr>
      <vt:lpstr>Rijkshuisstijl Hemelblauw</vt:lpstr>
      <vt:lpstr>Rijkshuisstijl Lichtblauw</vt:lpstr>
      <vt:lpstr>Rijkshuisstijl Mintgroen</vt:lpstr>
      <vt:lpstr>Rijkshuisstijl Mosgroen</vt:lpstr>
      <vt:lpstr>Rijkshuisstijl Violet</vt:lpstr>
      <vt:lpstr>Rijkshuisstijl Paars</vt:lpstr>
      <vt:lpstr>Rijkshuisstijl Bruin</vt:lpstr>
      <vt:lpstr>Rijkshuisstijl Donkerblauw</vt:lpstr>
      <vt:lpstr>Rijkshuisstijl Donkerbruin</vt:lpstr>
      <vt:lpstr>1_Rijkshuisstijl Violet</vt:lpstr>
      <vt:lpstr>Hoogblootgestelde gebieden in Nederland</vt:lpstr>
      <vt:lpstr>Gezondheidswinst door schonere lucht</vt:lpstr>
      <vt:lpstr>Procesverloop 2020-2023 </vt:lpstr>
      <vt:lpstr>Methode voor het bepalen van hoogblootgestelde gebieden in Nederland</vt:lpstr>
      <vt:lpstr>Gebiedsgerichte pilots</vt:lpstr>
      <vt:lpstr>Pilots SLA</vt:lpstr>
      <vt:lpstr>Doel</vt:lpstr>
      <vt:lpstr>Deelnemers aan de gebiedsanalyse  Provincie en gemeente Utrecht pilot in binnenstedelijk gebied waarin een hoge bijdrage van onder andere verkeer centraal staat.  Regio IJmond (provincie Noord-Holland en gemeenten Beverwijk, Velsen en Heemskerk): pilot in complexe industriële gebieden.  Gemeente Tilburg pilot voor een stedelijk gebied met binnenvaart.  Provincie Groningen (regio Delfzijl) pilot in relatief laag blootgesteld gebied met verhoogde concentraties luchtvervuiling door lokale bronnen.</vt:lpstr>
      <vt:lpstr>Aanpak en uitwerking</vt:lpstr>
      <vt:lpstr>Uitgangspunten gebiedsanalyse</vt:lpstr>
      <vt:lpstr>Analyse belangrijkste bronnen in studiegebied</vt:lpstr>
      <vt:lpstr>Belangrijkste bronnen per pilot</vt:lpstr>
      <vt:lpstr>Doorrekening op de bloostelling en gezondheid</vt:lpstr>
      <vt:lpstr>PowerPoint-presentatie</vt:lpstr>
      <vt:lpstr>Ruimtelijke weergave levensduurverlies  Pilot Utrecht</vt:lpstr>
      <vt:lpstr>Ruimtelijke weergave levensduurverlies  Pilot Groningen</vt:lpstr>
      <vt:lpstr>Inhoudelijke conclusies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cp:lastModifiedBy>Trouborst, L.J. (Lennart) - DGMI</cp:lastModifiedBy>
  <cp:revision>52</cp:revision>
  <dcterms:created xsi:type="dcterms:W3CDTF">2021-06-02T08:42:09Z</dcterms:created>
  <dcterms:modified xsi:type="dcterms:W3CDTF">2025-07-14T14:01:16Z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0x010100B49C343B960B2141AB0C7501552A82B1</vt:lpwstr>
  </property>
</Properties>
</file>